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56" r:id="rId5"/>
    <p:sldId id="259" r:id="rId6"/>
    <p:sldId id="271" r:id="rId7"/>
    <p:sldId id="258" r:id="rId8"/>
    <p:sldId id="267" r:id="rId9"/>
    <p:sldId id="272" r:id="rId10"/>
    <p:sldId id="261" r:id="rId11"/>
    <p:sldId id="275" r:id="rId12"/>
    <p:sldId id="280" r:id="rId13"/>
    <p:sldId id="281" r:id="rId14"/>
    <p:sldId id="282" r:id="rId15"/>
    <p:sldId id="273" r:id="rId16"/>
    <p:sldId id="295" r:id="rId17"/>
    <p:sldId id="294" r:id="rId18"/>
    <p:sldId id="298" r:id="rId19"/>
    <p:sldId id="299" r:id="rId20"/>
    <p:sldId id="276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77" r:id="rId29"/>
    <p:sldId id="290" r:id="rId30"/>
    <p:sldId id="291" r:id="rId31"/>
    <p:sldId id="292" r:id="rId32"/>
    <p:sldId id="293" r:id="rId33"/>
    <p:sldId id="260" r:id="rId34"/>
    <p:sldId id="300" r:id="rId35"/>
    <p:sldId id="301" r:id="rId36"/>
    <p:sldId id="303" r:id="rId37"/>
    <p:sldId id="302" r:id="rId38"/>
    <p:sldId id="304" r:id="rId39"/>
    <p:sldId id="305" r:id="rId40"/>
    <p:sldId id="306" r:id="rId41"/>
    <p:sldId id="274" r:id="rId42"/>
    <p:sldId id="296" r:id="rId43"/>
    <p:sldId id="297" r:id="rId4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D68A"/>
    <a:srgbClr val="D2F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08805-7BAC-4380-9FDD-E9F20F33C100}" v="16" dt="2022-05-11T14:59:48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8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Pacheco" userId="77569169-8d1c-40df-8808-961588f44f87" providerId="ADAL" clId="{05408805-7BAC-4380-9FDD-E9F20F33C100}"/>
    <pc:docChg chg="undo redo custSel modSld">
      <pc:chgData name="Luis Pacheco" userId="77569169-8d1c-40df-8808-961588f44f87" providerId="ADAL" clId="{05408805-7BAC-4380-9FDD-E9F20F33C100}" dt="2022-05-11T14:59:48.276" v="41" actId="1076"/>
      <pc:docMkLst>
        <pc:docMk/>
      </pc:docMkLst>
      <pc:sldChg chg="delSp modSp mod">
        <pc:chgData name="Luis Pacheco" userId="77569169-8d1c-40df-8808-961588f44f87" providerId="ADAL" clId="{05408805-7BAC-4380-9FDD-E9F20F33C100}" dt="2022-05-11T14:59:48.276" v="41" actId="1076"/>
        <pc:sldMkLst>
          <pc:docMk/>
          <pc:sldMk cId="1033544798" sldId="287"/>
        </pc:sldMkLst>
        <pc:spChg chg="mod">
          <ac:chgData name="Luis Pacheco" userId="77569169-8d1c-40df-8808-961588f44f87" providerId="ADAL" clId="{05408805-7BAC-4380-9FDD-E9F20F33C100}" dt="2022-05-11T14:59:48.276" v="41" actId="1076"/>
          <ac:spMkLst>
            <pc:docMk/>
            <pc:sldMk cId="1033544798" sldId="287"/>
            <ac:spMk id="14" creationId="{7B80EA91-B763-4B80-AAAA-951FA1C67DD5}"/>
          </ac:spMkLst>
        </pc:spChg>
        <pc:cxnChg chg="del mod">
          <ac:chgData name="Luis Pacheco" userId="77569169-8d1c-40df-8808-961588f44f87" providerId="ADAL" clId="{05408805-7BAC-4380-9FDD-E9F20F33C100}" dt="2022-05-11T14:58:39.632" v="28" actId="478"/>
          <ac:cxnSpMkLst>
            <pc:docMk/>
            <pc:sldMk cId="1033544798" sldId="287"/>
            <ac:cxnSpMk id="13" creationId="{16D7A35B-374C-4995-B00B-D847FB316D59}"/>
          </ac:cxnSpMkLst>
        </pc:cxnChg>
      </pc:sldChg>
      <pc:sldChg chg="addSp modSp mod">
        <pc:chgData name="Luis Pacheco" userId="77569169-8d1c-40df-8808-961588f44f87" providerId="ADAL" clId="{05408805-7BAC-4380-9FDD-E9F20F33C100}" dt="2022-05-11T14:43:01.202" v="27" actId="20577"/>
        <pc:sldMkLst>
          <pc:docMk/>
          <pc:sldMk cId="3046703321" sldId="293"/>
        </pc:sldMkLst>
        <pc:spChg chg="add mod">
          <ac:chgData name="Luis Pacheco" userId="77569169-8d1c-40df-8808-961588f44f87" providerId="ADAL" clId="{05408805-7BAC-4380-9FDD-E9F20F33C100}" dt="2022-05-11T14:42:46.692" v="24" actId="1076"/>
          <ac:spMkLst>
            <pc:docMk/>
            <pc:sldMk cId="3046703321" sldId="293"/>
            <ac:spMk id="6" creationId="{49C3F50A-4FC5-EA43-947E-76E25BF2EDDB}"/>
          </ac:spMkLst>
        </pc:spChg>
        <pc:spChg chg="add mod">
          <ac:chgData name="Luis Pacheco" userId="77569169-8d1c-40df-8808-961588f44f87" providerId="ADAL" clId="{05408805-7BAC-4380-9FDD-E9F20F33C100}" dt="2022-05-11T14:42:50.084" v="25" actId="1076"/>
          <ac:spMkLst>
            <pc:docMk/>
            <pc:sldMk cId="3046703321" sldId="293"/>
            <ac:spMk id="7" creationId="{E75C1006-59D2-228B-CF0F-862541EEC93A}"/>
          </ac:spMkLst>
        </pc:spChg>
        <pc:spChg chg="mod">
          <ac:chgData name="Luis Pacheco" userId="77569169-8d1c-40df-8808-961588f44f87" providerId="ADAL" clId="{05408805-7BAC-4380-9FDD-E9F20F33C100}" dt="2022-05-11T14:43:01.202" v="27" actId="20577"/>
          <ac:spMkLst>
            <pc:docMk/>
            <pc:sldMk cId="3046703321" sldId="293"/>
            <ac:spMk id="8" creationId="{8F623064-70B4-4DAE-BD9F-1A35DC1400AD}"/>
          </ac:spMkLst>
        </pc:spChg>
        <pc:spChg chg="add mod">
          <ac:chgData name="Luis Pacheco" userId="77569169-8d1c-40df-8808-961588f44f87" providerId="ADAL" clId="{05408805-7BAC-4380-9FDD-E9F20F33C100}" dt="2022-05-11T14:42:20.156" v="20" actId="14100"/>
          <ac:spMkLst>
            <pc:docMk/>
            <pc:sldMk cId="3046703321" sldId="293"/>
            <ac:spMk id="9" creationId="{95AC4AB8-5570-35FA-CC3A-14FF85595532}"/>
          </ac:spMkLst>
        </pc:spChg>
        <pc:spChg chg="add mod">
          <ac:chgData name="Luis Pacheco" userId="77569169-8d1c-40df-8808-961588f44f87" providerId="ADAL" clId="{05408805-7BAC-4380-9FDD-E9F20F33C100}" dt="2022-05-11T14:42:38.088" v="22" actId="1076"/>
          <ac:spMkLst>
            <pc:docMk/>
            <pc:sldMk cId="3046703321" sldId="293"/>
            <ac:spMk id="13" creationId="{43EBE616-D791-0936-4831-4BFDB7FD7C90}"/>
          </ac:spMkLst>
        </pc:spChg>
        <pc:spChg chg="add mod">
          <ac:chgData name="Luis Pacheco" userId="77569169-8d1c-40df-8808-961588f44f87" providerId="ADAL" clId="{05408805-7BAC-4380-9FDD-E9F20F33C100}" dt="2022-05-11T14:42:40.400" v="23" actId="1076"/>
          <ac:spMkLst>
            <pc:docMk/>
            <pc:sldMk cId="3046703321" sldId="293"/>
            <ac:spMk id="15" creationId="{32DB5325-721B-311C-0793-FCA0B4CCE60E}"/>
          </ac:spMkLst>
        </pc:spChg>
        <pc:picChg chg="mod">
          <ac:chgData name="Luis Pacheco" userId="77569169-8d1c-40df-8808-961588f44f87" providerId="ADAL" clId="{05408805-7BAC-4380-9FDD-E9F20F33C100}" dt="2022-05-11T14:42:30.687" v="21" actId="1076"/>
          <ac:picMkLst>
            <pc:docMk/>
            <pc:sldMk cId="3046703321" sldId="293"/>
            <ac:picMk id="10" creationId="{A0A72AD1-3C07-4DCF-8B00-C69B5A049526}"/>
          </ac:picMkLst>
        </pc:picChg>
        <pc:cxnChg chg="add mod">
          <ac:chgData name="Luis Pacheco" userId="77569169-8d1c-40df-8808-961588f44f87" providerId="ADAL" clId="{05408805-7BAC-4380-9FDD-E9F20F33C100}" dt="2022-05-11T14:42:46.692" v="24" actId="1076"/>
          <ac:cxnSpMkLst>
            <pc:docMk/>
            <pc:sldMk cId="3046703321" sldId="293"/>
            <ac:cxnSpMk id="11" creationId="{35018D2C-B01C-F06F-7B97-235916DECD74}"/>
          </ac:cxnSpMkLst>
        </pc:cxnChg>
        <pc:cxnChg chg="add mod">
          <ac:chgData name="Luis Pacheco" userId="77569169-8d1c-40df-8808-961588f44f87" providerId="ADAL" clId="{05408805-7BAC-4380-9FDD-E9F20F33C100}" dt="2022-05-11T14:42:50.084" v="25" actId="1076"/>
          <ac:cxnSpMkLst>
            <pc:docMk/>
            <pc:sldMk cId="3046703321" sldId="293"/>
            <ac:cxnSpMk id="12" creationId="{B67DDB97-0EAC-52DF-8890-6EC1C9D45FA8}"/>
          </ac:cxnSpMkLst>
        </pc:cxnChg>
        <pc:cxnChg chg="add mod">
          <ac:chgData name="Luis Pacheco" userId="77569169-8d1c-40df-8808-961588f44f87" providerId="ADAL" clId="{05408805-7BAC-4380-9FDD-E9F20F33C100}" dt="2022-05-11T14:42:38.088" v="22" actId="1076"/>
          <ac:cxnSpMkLst>
            <pc:docMk/>
            <pc:sldMk cId="3046703321" sldId="293"/>
            <ac:cxnSpMk id="14" creationId="{0EB150D3-4CC5-7C1A-0C7D-1C095E9EA82E}"/>
          </ac:cxnSpMkLst>
        </pc:cxnChg>
        <pc:cxnChg chg="add mod">
          <ac:chgData name="Luis Pacheco" userId="77569169-8d1c-40df-8808-961588f44f87" providerId="ADAL" clId="{05408805-7BAC-4380-9FDD-E9F20F33C100}" dt="2022-05-11T14:42:40.400" v="23" actId="1076"/>
          <ac:cxnSpMkLst>
            <pc:docMk/>
            <pc:sldMk cId="3046703321" sldId="293"/>
            <ac:cxnSpMk id="16" creationId="{841697AF-ACF0-9712-8609-8AEBF0CAA19E}"/>
          </ac:cxnSpMkLst>
        </pc:cxnChg>
        <pc:cxnChg chg="add mod">
          <ac:chgData name="Luis Pacheco" userId="77569169-8d1c-40df-8808-961588f44f87" providerId="ADAL" clId="{05408805-7BAC-4380-9FDD-E9F20F33C100}" dt="2022-05-11T14:42:38.088" v="22" actId="1076"/>
          <ac:cxnSpMkLst>
            <pc:docMk/>
            <pc:sldMk cId="3046703321" sldId="293"/>
            <ac:cxnSpMk id="17" creationId="{3EDD03DB-72BE-8A28-D886-72DF0519E058}"/>
          </ac:cxnSpMkLst>
        </pc:cxnChg>
        <pc:cxnChg chg="add mod">
          <ac:chgData name="Luis Pacheco" userId="77569169-8d1c-40df-8808-961588f44f87" providerId="ADAL" clId="{05408805-7BAC-4380-9FDD-E9F20F33C100}" dt="2022-05-11T14:42:40.400" v="23" actId="1076"/>
          <ac:cxnSpMkLst>
            <pc:docMk/>
            <pc:sldMk cId="3046703321" sldId="293"/>
            <ac:cxnSpMk id="18" creationId="{9E4CD547-6767-C7FD-71D8-1F9CE984E97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9226B-DEA6-43A9-A188-92D7A23345DF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98D97-FC43-4D34-9388-4401CAC4244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49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502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072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529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43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25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52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b3b7ab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b3b7ab8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26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63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81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4A48D-5CAD-4603-8078-8D4E76454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F704B3-4FB9-410D-A6DB-3BB0A1228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3895565-A5CB-414A-9FE2-682AE897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70282ED-AF32-45E7-B795-51FF5FEB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60ED5B9-AD10-4E2B-A5D9-20CF471D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8735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27103-F0CB-485B-9442-8C469A69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40DA83-8F2C-4FB2-9F37-9605D0439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01F420-46D8-463B-972C-32730BFD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2B3FFD0-FB5C-4B71-A8A1-6D2658BB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88537BE-1900-4F5B-9F5C-B4DD013D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345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38B617-CA34-4D52-AB9C-54D5B60D0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B216964-1FBA-425C-9358-23B3A6CF3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6D5184-132B-4106-9240-E5C48CC4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6A30487-492E-41E8-94E5-F6837B6D9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1F08CF-F008-4A43-B950-86C14392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2277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473578" y="-536033"/>
            <a:ext cx="9335956" cy="685806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011600" y="3288571"/>
            <a:ext cx="51548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011600" y="2224333"/>
            <a:ext cx="5154800" cy="9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772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614607" y="223954"/>
            <a:ext cx="10325016" cy="6213613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5558200" y="2298200"/>
            <a:ext cx="4835600" cy="226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944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1018803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1018803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2346500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2346500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9955206" y="-1541401"/>
            <a:ext cx="5386548" cy="395688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2663623" y="4998994"/>
            <a:ext cx="5386600" cy="39569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6329200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7656897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7656897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6329200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7656897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7656897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3993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9655880" y="-1258614"/>
            <a:ext cx="5387016" cy="395723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965200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965200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4627832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4627833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8290465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8290467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962967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962967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4625599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4625600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8288232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8288233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2498634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34471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2116229" y="855173"/>
            <a:ext cx="7116748" cy="50288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03600" y="2841800"/>
            <a:ext cx="565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403600" y="1844567"/>
            <a:ext cx="12312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403600" y="3943055"/>
            <a:ext cx="39144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5799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960000" y="2767333"/>
            <a:ext cx="7001200" cy="2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8533013" y="3074035"/>
            <a:ext cx="5870563" cy="431243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236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7494D-5FF5-43DC-8266-50D1D95D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91D599-93F1-4B3D-87C5-7104E8EE6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79F42B6-EAE2-4F51-B54E-E665DE751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9447B09-C1DA-4B85-972E-29B879AA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AC1C6A-0812-4F3F-83E5-29DCF007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598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48B62-ACD9-4A12-BEE9-7EB941E3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E7B02F0-86D1-4DC9-9DD3-0BB9DF9B4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C89E603-784D-43E9-B55D-069B821F4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16C559F-F8F4-4031-B780-2D0B27CF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DB5C405-5222-43B5-9D14-B29A9960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800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53396-2CB5-47B9-9AEE-F783457CB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45188F1-907E-460A-81AC-8EA49D7EA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1FACA25-D914-4A82-8DAE-7EF625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56C1F23-73B7-470B-B544-12CE2FA8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3D4E8-F633-4C14-AED6-7386543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EEF49F7-CF95-44A4-97FB-1F3D0D90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504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7E138-A783-41A4-B2DD-6AE43B4D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44D5B1A-9231-47AD-9534-1B6117845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FDAD0A7-7726-4F17-BEBA-F249A2261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EB635A6-1062-4570-B976-1BFB16B86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815CC96-2C65-456F-BA9A-1B84E9FB1B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D451A6B-F217-4978-A594-9E567E0D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8247577-8E24-42B4-9B5B-7BF20CA1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B114108-9CE2-4669-84DF-846383C3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21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88B20-BF09-4B18-8300-4852FDD8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F4D59A3-B100-4C91-AEEE-FB8E1494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3BAF53A-BE56-4340-8D70-0D7DBEB6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5C0EB95-CC72-4ED7-8BF2-FE24F0975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55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D80491A-B4F3-48A8-BA26-C718125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DE51EFE-5742-4419-BD95-C383E62B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3638815-A79E-4C2F-A3CD-95DEADA9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505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3BC0C-A869-4748-80B9-C392939D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A1F5440-7BFF-4DDB-8BEF-47F8CEDB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B4E6CB2-F128-4595-89BD-61F23F455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97CD61E-248B-4818-A473-F93F7824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A47E652-FAE1-4653-8C2D-8DF1598E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135DF06-9490-4EE2-A479-815B977A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6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D961-2F19-4B55-A064-376F53EA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63016C4-D0CA-4C0D-AE88-1725BB278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1E931D0-7BA2-4790-9C65-6F452C53C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6848A37-08E4-4CD0-B9DC-C88727DC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72BB004-DA95-4274-890E-47135A19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D494DDF-B837-412F-B6A1-6A9ADF5B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11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A83DE57-AE24-4426-958C-46D32439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7F16444-ED47-440D-BD13-7A3FDBFC9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AB817A4-CF67-485C-A670-08421CEE4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2D558-D01E-4838-95CC-12D0D225D146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CB5FE7D-6684-4868-A371-BE9F7EAA3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6130724-5CDB-4C06-B185-AF69308B5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D51A-80FD-4EAC-AE57-F0F9400CBC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299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7083057" y="1163699"/>
            <a:ext cx="193311" cy="363087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" name="Google Shape;166;p26"/>
          <p:cNvSpPr/>
          <p:nvPr/>
        </p:nvSpPr>
        <p:spPr>
          <a:xfrm>
            <a:off x="16846321" y="1312542"/>
            <a:ext cx="221300" cy="301613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" name="Google Shape;167;p26"/>
          <p:cNvSpPr/>
          <p:nvPr/>
        </p:nvSpPr>
        <p:spPr>
          <a:xfrm>
            <a:off x="16478795" y="3526089"/>
            <a:ext cx="155904" cy="71937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5440760" y="373633"/>
            <a:ext cx="6682091" cy="6412860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195585" y="1852536"/>
            <a:ext cx="3774800" cy="36320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195584" y="686536"/>
            <a:ext cx="6474784" cy="26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pt-PT" sz="6667">
                <a:latin typeface="Poppins Black"/>
                <a:ea typeface="Poppins Black"/>
                <a:cs typeface="Poppins Black"/>
                <a:sym typeface="Poppins Black"/>
              </a:rPr>
              <a:t>Apresentação Intermédia</a:t>
            </a:r>
            <a:endParaRPr sz="6667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195586" y="3366610"/>
            <a:ext cx="4667173" cy="317623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pt-PT" sz="1867" dirty="0">
                <a:latin typeface="Poppins"/>
                <a:ea typeface="Poppins"/>
                <a:cs typeface="Poppins"/>
                <a:sym typeface="Poppins"/>
              </a:rPr>
              <a:t>Projeto em Sistemas de Automação</a:t>
            </a:r>
          </a:p>
          <a:p>
            <a:pPr algn="l">
              <a:spcBef>
                <a:spcPts val="0"/>
              </a:spcBef>
            </a:pPr>
            <a:endParaRPr lang="pt-PT" sz="1867" dirty="0">
              <a:latin typeface="Poppins"/>
              <a:ea typeface="Poppins"/>
              <a:cs typeface="Poppins"/>
              <a:sym typeface="Poppins"/>
            </a:endParaRPr>
          </a:p>
          <a:p>
            <a:pPr algn="l">
              <a:spcBef>
                <a:spcPts val="0"/>
              </a:spcBef>
            </a:pPr>
            <a:r>
              <a:rPr lang="pt-PT" sz="1467" dirty="0">
                <a:ea typeface="Poppins"/>
                <a:cs typeface="Poppins"/>
                <a:sym typeface="Poppins"/>
              </a:rPr>
              <a:t>Carlos Santos</a:t>
            </a:r>
          </a:p>
          <a:p>
            <a:pPr algn="l">
              <a:spcBef>
                <a:spcPts val="0"/>
              </a:spcBef>
            </a:pPr>
            <a:r>
              <a:rPr lang="pt-PT" sz="1467" dirty="0"/>
              <a:t>João Conceição</a:t>
            </a:r>
          </a:p>
          <a:p>
            <a:pPr algn="l">
              <a:spcBef>
                <a:spcPts val="0"/>
              </a:spcBef>
            </a:pPr>
            <a:r>
              <a:rPr lang="pt-PT" sz="1467" dirty="0"/>
              <a:t>José Costa</a:t>
            </a:r>
          </a:p>
          <a:p>
            <a:pPr algn="l">
              <a:spcBef>
                <a:spcPts val="0"/>
              </a:spcBef>
            </a:pPr>
            <a:r>
              <a:rPr lang="pt-PT" sz="1467" dirty="0"/>
              <a:t>Luís Pacheco</a:t>
            </a:r>
            <a:endParaRPr lang="pt-PT" sz="1467" dirty="0">
              <a:ea typeface="Poppins"/>
              <a:cs typeface="Poppins"/>
              <a:sym typeface="Poppins"/>
            </a:endParaRPr>
          </a:p>
          <a:p>
            <a:pPr algn="l">
              <a:spcBef>
                <a:spcPts val="0"/>
              </a:spcBef>
            </a:pPr>
            <a:r>
              <a:rPr lang="pt-PT" sz="1467" dirty="0">
                <a:ea typeface="Poppins"/>
                <a:cs typeface="Poppins"/>
                <a:sym typeface="Poppins"/>
              </a:rPr>
              <a:t>Rodrigo Domingues</a:t>
            </a:r>
            <a:endParaRPr sz="1467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E1FAD7-E6CE-4B4B-86D8-8D37A7C9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521" y="311851"/>
            <a:ext cx="2148115" cy="804999"/>
          </a:xfrm>
          <a:prstGeom prst="rect">
            <a:avLst/>
          </a:prstGeom>
        </p:spPr>
      </p:pic>
      <p:sp>
        <p:nvSpPr>
          <p:cNvPr id="2" name="AutoShape 2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ZD4tfFD4oWnxS+JFtD8TfiHFDbePfGVtDHH418SrHHDB4k1OKKOOMantjjjiSNEVOAFOeea8+/4Wx8VP+iofEb/wtfEn/wAtKs/GP/krPxP/AOyi+Of/AFKNUrzag9WMeV3v/Wh6B/wtj4qf9FQ+I3/ha+JP/lpR/wALY+Kn/RUPiN/4WviT/wCWlef0UFnoH/C2Pip/0VD4jf8Aha+JP/lpR/wtj4qf9FQ+I3/ha+JP/lpXn9FAHoH/AAtj4qf9FQ+I3/ha+JP/AJaVbs/i/wDFiKZFT4ofEMiSRVZX8Z+I2DLskDKc6mcKyM4OBzkV5pU1v/r4P+uy/wDoElAHofxj/wCSs/E//sovjn/1KNUrzavSfjH/AMlZ+J//AGUXxz/6lGqV5t/nA5J+g6n8KBpN3sr2V3srJbtt2SS6jlDuQqLuZjtA4xknHJPCgf3ux7HpX3Ev/BO/9p1Vbd4e8IDYGznxvpbn5M5wdgDHg7VVmLnCpvYqG+GcLIuQcgMMFWIKsrMMhlIZHR0I4wyMBna23P1F4K+K/wC0T8a/Gfhr4TXHxk+Ilxa/ELV7LwpexT+JdVnsl0vUSsGoPcWUc8Yns7XTVuZJrYssMkETwsPLfYbgk5JSvrZK3e67+Vz8f8W6vifgcHgs64E4g4Q4fyPKcLjcdxRiuKMrxWPxE8vwsVXU8rjSnSUqsaMcQpzmnFXhye0Tc4eNSfDnxhceKdV8H+HdHk8daxo909lef8K8iufGtkZo2EcrWl7oVvdxXlvHLuiN7b+ZZM6M0dw8O2Vs3xN4H8a+Cp47bxj4Q8T+FLiYO0EHiTQtT0SW4WPO9rdNTtrYzomPneIOiEhXYMQD+t3x9/ab0n9j99O+AX7O3hPQNPvdC0rTtQ8Qa/q9k1y8dxqNv9rs/tKW09mdd8QXlpPHqGo6tqc0qwm6jt7extlje3i+W/Ev7f8A8SPH/wAM/GPw7+JHgvwJ4xk8RWP2TTNbvNNlhXRJZCFmvm0gz3Vle39rEXk0a/szodxp963mt9ojUK2lSFOKdneSdmr9dL9emvfoflXA/ix468aYPJuKMo8LcmxHAecSw0aeLzHiSGU8T4vLalWnSWd4bKZUqlHD4erSlHFrBfXKlSNGXs3UU42l8GfkeSOPb+noamt/9fB/12X/ANAkqtGpVFUkkgAZOM8KMj5cDG7cVwqgKQqqqqBVm3/18H/XZf8A0CSsD+s03bVWa91rlcUnH3Xa7baunaT+NWnZc1l6H8Y/+Ss/E/8A7KL45/8AUo1SvOEkWKSOSSMSxJIrSxFmVJIxncjspVlR+FdlZWRSXDArXo/xj/5Kz8T/APsovjn/ANSjVK81IDDBz+BZSPXBUg8jI9s5GGAIDHFUpYjB4vDQqSpSxGHq0VUg3GUXUpyp3TVmuXn50001OEXfQ/VH9qb9k/w5q/gD4cfFn9mDwBe33hzVdMGo+JNM8PXGueI9Yl0/W7Oyv9C1NrDUNR1S+k+yJFfWV9Bpkam0doi42OFrif2G/wBnP4oD46+FvH/inwZ4i8JeE/Aw1HVbvUPEmkX+hvqF/Np93YWVlpUOqQWk94UuJ47iaSOAxQ2yzh5mmaBa+fPgp+1t8aPgPZjRfB+v22oeGBM9wnhbxPp7azotnPPMZrqXStt3aahozXUjvJcx6TfWVtczs1xPA9wTJXonxH/b+/aC+IWjXvh+G/0DwPpupQPBfS+CtPvLHVbiGUNHNGmsapq+sahYCeJikr6XLZ3TIzRvOI3kQ9MXQ0m21ONvcUbxb0vrez1W7V9XY/h/M+APpQ4bhXiLwhwlfhHP+FM8nnGAwniNneZ5pX4hweRZ1OXtKGMy32Kp4zFYahOVClOeJkowUoK8Ztnrf7fX7OnxEb4sap8W/C3hzWfFvhPxjYaXcajN4fsLzVbnQdS0rS7TTJ11O2s457i3s7u3srW8gv8AyWstktxatNHNFJj4o0j4AfGnXvDeu+MNL+G3ix/DnhqyF/ql9c6VcWRa2iKC6fTLe8EN3rD2KyfadQi023u3s7NJbufyYY3Y+m/Cb9tH4+fB/Srfw5oXiS01/wAM2ilLTQPGFlNrNrZoWZ/LsbyG8sNTtLVdzKthHf8A2KNT+5t48Lja+JX7dX7QXxL0S88Nza7pHg3RNRia31G18EadNpV5fWzhRLbya5d3V9rUENwoaO5WwvrL7TE7wXPnQnZU81NuU5byu+Xl92LfReS2TsfV8C5L9Jrw/wAo4e8PKGV+HuecO8OvAYDC8a4zH5jTxMsgo+zj+/yShho/7e6EJUUli5U4Tkpe8oJnxwGDAMrKykZBUhgRyMggkdv61Pb/AOvg/wCuy/8AoElQjgKvZRgDAAAySqqqgKiopEcaIqokSIiqFUVNb/6+D/rsv/oElYH9dxvyx0gtF7tOc6kI3V+WM6nvyUfhvLV2PQ/jH/yVn4n/APZRfHP/AKlGqV5tXpnxfiml+K3xLkWCbbJ8QfG0i/u25VvE+qHsD0zjPGa85+z3H/PCb/v0/wD8TQLmj3/P/Ihoqb7Pcf8APCb/AL9P/wDE0fZ7j/nhN/36f/4mgOeNrJ2V72Str52Sv8799yGipvs9x/zwm/79P/8AE0fZ7j/nhN/36f8A+JoDnj5L0jZv1aSbfm7kNTW/+vg/67L/AOgSUfZ7j/nhN/36f/4mpYYJ1mhYwTYWVWP7pvuhXBPOOmc4HX2oDnj3/C36H//Z">
            <a:extLst>
              <a:ext uri="{FF2B5EF4-FFF2-40B4-BE49-F238E27FC236}">
                <a16:creationId xmlns:a16="http://schemas.microsoft.com/office/drawing/2014/main" id="{173BE70E-6002-4F17-8214-83436E747E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4" name="AutoShape 4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ZD4tfFD4oWnxS+JFtD8TfiHFDbePfGVtDHH418SrHHDB4k1OKKOOMantjjjiSNEVOAFOeea8+/4Wx8VP+iofEb/wtfEn/wAtKs/GP/krPxP/AOyi+Of/AFKNUrzag9WMeV3v/Wh6B/wtj4qf9FQ+I3/ha+JP/lpR/wALY+Kn/RUPiN/4WviT/wCWlef0UFnoH/C2Pip/0VD4jf8Aha+JP/lpR/wtj4qf9FQ+I3/ha+JP/lpXn9FAHoH/AAtj4qf9FQ+I3/ha+JP/AJaVbs/i/wDFiKZFT4ofEMiSRVZX8Z+I2DLskDKc6mcKyM4OBzkV5pU1v/r4P+uy/wDoElAHofxj/wCSs/E//sovjn/1KNUrzavSfjH/AMlZ+J//AGUXxz/6lGqV5t/nA5J+g6n8KBpN3sr2V3srJbtt2SS6jlDuQqLuZjtA4xknHJPCgf3ux7HpX3Ev/BO/9p1Vbd4e8IDYGznxvpbn5M5wdgDHg7VVmLnCpvYqG+GcLIuQcgMMFWIKsrMMhlIZHR0I4wyMBna23P1F4K+K/wC0T8a/Gfhr4TXHxk+Ilxa/ELV7LwpexT+JdVnsl0vUSsGoPcWUc8Yns7XTVuZJrYssMkETwsPLfYbgk5JSvrZK3e67+Vz8f8W6vifgcHgs64E4g4Q4fyPKcLjcdxRiuKMrxWPxE8vwsVXU8rjSnSUqsaMcQpzmnFXhye0Tc4eNSfDnxhceKdV8H+HdHk8daxo909lef8K8iufGtkZo2EcrWl7oVvdxXlvHLuiN7b+ZZM6M0dw8O2Vs3xN4H8a+Cp47bxj4Q8T+FLiYO0EHiTQtT0SW4WPO9rdNTtrYzomPneIOiEhXYMQD+t3x9/ab0n9j99O+AX7O3hPQNPvdC0rTtQ8Qa/q9k1y8dxqNv9rs/tKW09mdd8QXlpPHqGo6tqc0qwm6jt7extlje3i+W/Ev7f8A8SPH/wAM/GPw7+JHgvwJ4xk8RWP2TTNbvNNlhXRJZCFmvm0gz3Vle39rEXk0a/szodxp963mt9ojUK2lSFOKdneSdmr9dL9emvfoflXA/ix468aYPJuKMo8LcmxHAecSw0aeLzHiSGU8T4vLalWnSWd4bKZUqlHD4erSlHFrBfXKlSNGXs3UU42l8GfkeSOPb+noamt/9fB/12X/ANAkqtGpVFUkkgAZOM8KMj5cDG7cVwqgKQqqqqBVm3/18H/XZf8A0CSsD+s03bVWa91rlcUnH3Xa7baunaT+NWnZc1l6H8Y/+Ss/E/8A7KL45/8AUo1SvOEkWKSOSSMSxJIrSxFmVJIxncjspVlR+FdlZWRSXDArXo/xj/5Kz8T/APsovjn/ANSjVK81IDDBz+BZSPXBUg8jI9s5GGAIDHFUpYjB4vDQqSpSxGHq0VUg3GUXUpyp3TVmuXn50001OEXfQ/VH9qb9k/w5q/gD4cfFn9mDwBe33hzVdMGo+JNM8PXGueI9Yl0/W7Oyv9C1NrDUNR1S+k+yJFfWV9Bpkam0doi42OFrif2G/wBnP4oD46+FvH/inwZ4i8JeE/Aw1HVbvUPEmkX+hvqF/Np93YWVlpUOqQWk94UuJ47iaSOAxQ2yzh5mmaBa+fPgp+1t8aPgPZjRfB+v22oeGBM9wnhbxPp7azotnPPMZrqXStt3aahozXUjvJcx6TfWVtczs1xPA9wTJXonxH/b+/aC+IWjXvh+G/0DwPpupQPBfS+CtPvLHVbiGUNHNGmsapq+sahYCeJikr6XLZ3TIzRvOI3kQ9MXQ0m21ONvcUbxb0vrez1W7V9XY/h/M+APpQ4bhXiLwhwlfhHP+FM8nnGAwniNneZ5pX4hweRZ1OXtKGMy32Kp4zFYahOVClOeJkowUoK8Ztnrf7fX7OnxEb4sap8W/C3hzWfFvhPxjYaXcajN4fsLzVbnQdS0rS7TTJ11O2s457i3s7u3srW8gv8AyWstktxatNHNFJj4o0j4AfGnXvDeu+MNL+G3ix/DnhqyF/ql9c6VcWRa2iKC6fTLe8EN3rD2KyfadQi023u3s7NJbufyYY3Y+m/Cb9tH4+fB/Srfw5oXiS01/wAM2ilLTQPGFlNrNrZoWZ/LsbyG8sNTtLVdzKthHf8A2KNT+5t48Lja+JX7dX7QXxL0S88Nza7pHg3RNRia31G18EadNpV5fWzhRLbya5d3V9rUENwoaO5WwvrL7TE7wXPnQnZU81NuU5byu+Xl92LfReS2TsfV8C5L9Jrw/wAo4e8PKGV+HuecO8OvAYDC8a4zH5jTxMsgo+zj+/yShho/7e6EJUUli5U4Tkpe8oJnxwGDAMrKykZBUhgRyMggkdv61Pb/AOvg/wCuy/8AoElQjgKvZRgDAAAySqqqgKiopEcaIqokSIiqFUVNb/6+D/rsv/oElYH9dxvyx0gtF7tOc6kI3V+WM6nvyUfhvLV2PQ/jH/yVn4n/APZRfHP/AKlGqV5tXpnxfiml+K3xLkWCbbJ8QfG0i/u25VvE+qHsD0zjPGa85+z3H/PCb/v0/wD8TQLmj3/P/Ihoqb7Pcf8APCb/AL9P/wDE0fZ7j/nhN/36f/4mgOeNrJ2V72Str52Sv8799yGipvs9x/zwm/79P/8AE0fZ7j/nhN/36f8A+JoDnj5L0jZv1aSbfm7kNTW/+vg/67L/AOgSUfZ7j/nhN/36f/4mpYYJ1mhYwTYWVWP7pvuhXBPOOmc4HX2oDnj3/C36H//Z">
            <a:extLst>
              <a:ext uri="{FF2B5EF4-FFF2-40B4-BE49-F238E27FC236}">
                <a16:creationId xmlns:a16="http://schemas.microsoft.com/office/drawing/2014/main" id="{825E58A4-96F2-44AF-8D2B-58F4CDC25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1;p41">
            <a:extLst>
              <a:ext uri="{FF2B5EF4-FFF2-40B4-BE49-F238E27FC236}">
                <a16:creationId xmlns:a16="http://schemas.microsoft.com/office/drawing/2014/main" id="{3753B365-BE6F-4129-BC71-738D8C6D80AA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410;p31">
            <a:extLst>
              <a:ext uri="{FF2B5EF4-FFF2-40B4-BE49-F238E27FC236}">
                <a16:creationId xmlns:a16="http://schemas.microsoft.com/office/drawing/2014/main" id="{FC0463ED-69EA-4A0F-B20F-5D72D906D633}"/>
              </a:ext>
            </a:extLst>
          </p:cNvPr>
          <p:cNvSpPr txBox="1">
            <a:spLocks/>
          </p:cNvSpPr>
          <p:nvPr/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/>
              <a:t>Plataforma móvel - CNC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81254A-F6DD-4128-B72A-883EEDDCA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7244" r="18705" b="4045"/>
          <a:stretch/>
        </p:blipFill>
        <p:spPr>
          <a:xfrm>
            <a:off x="364067" y="2005866"/>
            <a:ext cx="4794464" cy="354477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6A8E162-B188-411E-8485-DA6B509C6344}"/>
              </a:ext>
            </a:extLst>
          </p:cNvPr>
          <p:cNvSpPr txBox="1"/>
          <p:nvPr/>
        </p:nvSpPr>
        <p:spPr>
          <a:xfrm>
            <a:off x="7053579" y="6152990"/>
            <a:ext cx="3266440" cy="37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Desenho de Perspetiva Explodida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B4EA993-EE70-411C-9D31-2C493875C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6" t="4381" r="15139" b="4381"/>
          <a:stretch/>
        </p:blipFill>
        <p:spPr>
          <a:xfrm>
            <a:off x="5421167" y="1403523"/>
            <a:ext cx="6531265" cy="474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1;p41">
            <a:extLst>
              <a:ext uri="{FF2B5EF4-FFF2-40B4-BE49-F238E27FC236}">
                <a16:creationId xmlns:a16="http://schemas.microsoft.com/office/drawing/2014/main" id="{3753B365-BE6F-4129-BC71-738D8C6D80AA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410;p31">
            <a:extLst>
              <a:ext uri="{FF2B5EF4-FFF2-40B4-BE49-F238E27FC236}">
                <a16:creationId xmlns:a16="http://schemas.microsoft.com/office/drawing/2014/main" id="{FC0463ED-69EA-4A0F-B20F-5D72D906D633}"/>
              </a:ext>
            </a:extLst>
          </p:cNvPr>
          <p:cNvSpPr txBox="1">
            <a:spLocks/>
          </p:cNvSpPr>
          <p:nvPr/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/>
              <a:t>Fabrico aditivo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F0C73CB-A600-47D5-BA96-E56A530B5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8" t="13634" r="18438" b="5484"/>
          <a:stretch/>
        </p:blipFill>
        <p:spPr>
          <a:xfrm>
            <a:off x="5790366" y="1839361"/>
            <a:ext cx="1883697" cy="1396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10C6119-9876-4EB3-B0B1-6B202FF7AD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9" t="37511" r="41250" b="32753"/>
          <a:stretch/>
        </p:blipFill>
        <p:spPr>
          <a:xfrm>
            <a:off x="2974677" y="4305689"/>
            <a:ext cx="1883697" cy="1216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15FC0F7-2E2A-4100-8E89-54352EF69B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7" t="35268" r="38171" b="26968"/>
          <a:stretch/>
        </p:blipFill>
        <p:spPr>
          <a:xfrm>
            <a:off x="491890" y="4268585"/>
            <a:ext cx="1792560" cy="1216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D9F8CD6-50B8-480E-9F6A-5F0BA4F354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1299" r="11139" b="12048"/>
          <a:stretch/>
        </p:blipFill>
        <p:spPr>
          <a:xfrm>
            <a:off x="5790366" y="4268585"/>
            <a:ext cx="2828701" cy="1250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4A7D604-155F-419E-AFDA-CD4014358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t="13385" r="19905" b="9152"/>
          <a:stretch/>
        </p:blipFill>
        <p:spPr>
          <a:xfrm>
            <a:off x="2967981" y="1833072"/>
            <a:ext cx="1883697" cy="1364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BDD710A-D521-4D0B-9AC5-C02D5F5C43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3" t="30331" r="47111" b="34283"/>
          <a:stretch/>
        </p:blipFill>
        <p:spPr>
          <a:xfrm>
            <a:off x="8686800" y="1845651"/>
            <a:ext cx="1883697" cy="1383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8C89418-478F-4B6A-A5DA-C7B4343A16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4" t="25765" r="34771" b="19223"/>
          <a:stretch/>
        </p:blipFill>
        <p:spPr>
          <a:xfrm>
            <a:off x="485775" y="1833072"/>
            <a:ext cx="1788676" cy="1364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48EC11-0029-4AD6-AC5F-C04D3FF4CDFE}"/>
              </a:ext>
            </a:extLst>
          </p:cNvPr>
          <p:cNvSpPr txBox="1"/>
          <p:nvPr/>
        </p:nvSpPr>
        <p:spPr>
          <a:xfrm>
            <a:off x="558799" y="3229164"/>
            <a:ext cx="1788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“Lead </a:t>
            </a:r>
            <a:r>
              <a:rPr lang="pt-PT" sz="1400" dirty="0" err="1"/>
              <a:t>screw</a:t>
            </a:r>
            <a:r>
              <a:rPr lang="pt-PT" sz="1400" dirty="0"/>
              <a:t> </a:t>
            </a:r>
            <a:r>
              <a:rPr lang="pt-PT" sz="1400" dirty="0" err="1"/>
              <a:t>support</a:t>
            </a:r>
            <a:r>
              <a:rPr lang="pt-PT" sz="1400" dirty="0"/>
              <a:t>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6A5DBDA-96A2-4D9E-80FB-A8C5BE7C1011}"/>
              </a:ext>
            </a:extLst>
          </p:cNvPr>
          <p:cNvSpPr txBox="1"/>
          <p:nvPr/>
        </p:nvSpPr>
        <p:spPr>
          <a:xfrm>
            <a:off x="8770822" y="3213973"/>
            <a:ext cx="1715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Fixação para o motor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980694B-90E9-417E-9E9A-1728513EF979}"/>
              </a:ext>
            </a:extLst>
          </p:cNvPr>
          <p:cNvSpPr txBox="1"/>
          <p:nvPr/>
        </p:nvSpPr>
        <p:spPr>
          <a:xfrm>
            <a:off x="6448545" y="5511091"/>
            <a:ext cx="1512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Plataforma móvel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57D0734-8229-4D34-AECF-68155617E611}"/>
              </a:ext>
            </a:extLst>
          </p:cNvPr>
          <p:cNvSpPr txBox="1"/>
          <p:nvPr/>
        </p:nvSpPr>
        <p:spPr>
          <a:xfrm>
            <a:off x="6200815" y="3237856"/>
            <a:ext cx="1062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Plataforma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52729EE-152E-4BD8-9C66-20687131D1C3}"/>
              </a:ext>
            </a:extLst>
          </p:cNvPr>
          <p:cNvSpPr txBox="1"/>
          <p:nvPr/>
        </p:nvSpPr>
        <p:spPr>
          <a:xfrm>
            <a:off x="660453" y="5451680"/>
            <a:ext cx="151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Apoio para o veio</a:t>
            </a:r>
          </a:p>
          <a:p>
            <a:pPr algn="ctr"/>
            <a:r>
              <a:rPr lang="pt-PT" sz="1400" dirty="0"/>
              <a:t>(x4)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5F598ED-600E-4586-A51A-5686E5D042CF}"/>
              </a:ext>
            </a:extLst>
          </p:cNvPr>
          <p:cNvSpPr txBox="1"/>
          <p:nvPr/>
        </p:nvSpPr>
        <p:spPr>
          <a:xfrm>
            <a:off x="3153658" y="5519158"/>
            <a:ext cx="151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Apoio para o fuso</a:t>
            </a:r>
          </a:p>
          <a:p>
            <a:pPr algn="ctr"/>
            <a:r>
              <a:rPr lang="pt-PT" sz="1400" dirty="0"/>
              <a:t>(x2)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42145A-6B56-4A30-8E0E-690F8A0D01D2}"/>
              </a:ext>
            </a:extLst>
          </p:cNvPr>
          <p:cNvSpPr txBox="1"/>
          <p:nvPr/>
        </p:nvSpPr>
        <p:spPr>
          <a:xfrm>
            <a:off x="3075339" y="3190862"/>
            <a:ext cx="1715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Plataforma do motor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86D004C-381B-4EBB-8F5C-8DFA1012E6E9}"/>
              </a:ext>
            </a:extLst>
          </p:cNvPr>
          <p:cNvSpPr txBox="1"/>
          <p:nvPr/>
        </p:nvSpPr>
        <p:spPr>
          <a:xfrm>
            <a:off x="8967905" y="4205185"/>
            <a:ext cx="3037135" cy="24929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/>
              <a:t>Necessitamos ainda de parafusos: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ISO 4017 - M6x30 (4)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ISO 4017 - M6x35 (8)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ISO 4017 - M6x20 (4)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ISO 4017 - M5x35 (4)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ISO 4017 - M4x20 (12)</a:t>
            </a:r>
          </a:p>
          <a:p>
            <a:endParaRPr lang="pt-PT" sz="1400" dirty="0"/>
          </a:p>
          <a:p>
            <a:r>
              <a:rPr lang="pt-PT" sz="1400" dirty="0"/>
              <a:t>E de porcas hexagonais: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ISO 4032 - M6 (16)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ISO 4032 - M5 (4)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ISO 4032 - M4 (12)</a:t>
            </a:r>
          </a:p>
        </p:txBody>
      </p:sp>
    </p:spTree>
    <p:extLst>
      <p:ext uri="{BB962C8B-B14F-4D97-AF65-F5344CB8AC3E}">
        <p14:creationId xmlns:p14="http://schemas.microsoft.com/office/powerpoint/2010/main" val="213088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4757436" y="2899639"/>
            <a:ext cx="4232442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PT" b="1"/>
              <a:t>PLC</a:t>
            </a:r>
            <a:endParaRPr b="1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4779181" y="1930794"/>
            <a:ext cx="1231200" cy="92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endParaRPr b="1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55" name="Google Shape;523;p35">
            <a:extLst>
              <a:ext uri="{FF2B5EF4-FFF2-40B4-BE49-F238E27FC236}">
                <a16:creationId xmlns:a16="http://schemas.microsoft.com/office/drawing/2014/main" id="{8F4AA4D4-3028-4FD6-B94B-1621805A01A8}"/>
              </a:ext>
            </a:extLst>
          </p:cNvPr>
          <p:cNvGrpSpPr/>
          <p:nvPr/>
        </p:nvGrpSpPr>
        <p:grpSpPr>
          <a:xfrm>
            <a:off x="87086" y="1930794"/>
            <a:ext cx="3788227" cy="4840119"/>
            <a:chOff x="6194150" y="1412099"/>
            <a:chExt cx="2229952" cy="3192295"/>
          </a:xfrm>
        </p:grpSpPr>
        <p:sp>
          <p:nvSpPr>
            <p:cNvPr id="156" name="Google Shape;524;p35">
              <a:extLst>
                <a:ext uri="{FF2B5EF4-FFF2-40B4-BE49-F238E27FC236}">
                  <a16:creationId xmlns:a16="http://schemas.microsoft.com/office/drawing/2014/main" id="{24CA7AC4-47E6-47B4-852C-E793CF603B6D}"/>
                </a:ext>
              </a:extLst>
            </p:cNvPr>
            <p:cNvSpPr/>
            <p:nvPr/>
          </p:nvSpPr>
          <p:spPr>
            <a:xfrm>
              <a:off x="6489574" y="4369125"/>
              <a:ext cx="1934528" cy="235270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5;p35">
              <a:extLst>
                <a:ext uri="{FF2B5EF4-FFF2-40B4-BE49-F238E27FC236}">
                  <a16:creationId xmlns:a16="http://schemas.microsoft.com/office/drawing/2014/main" id="{7DA99805-CFAC-4221-89D3-740D8B38851C}"/>
                </a:ext>
              </a:extLst>
            </p:cNvPr>
            <p:cNvSpPr/>
            <p:nvPr/>
          </p:nvSpPr>
          <p:spPr>
            <a:xfrm>
              <a:off x="6224403" y="4011707"/>
              <a:ext cx="89812" cy="326701"/>
            </a:xfrm>
            <a:custGeom>
              <a:avLst/>
              <a:gdLst/>
              <a:ahLst/>
              <a:cxnLst/>
              <a:rect l="l" t="t" r="r" b="b"/>
              <a:pathLst>
                <a:path w="3604" h="13110" extrusionOk="0">
                  <a:moveTo>
                    <a:pt x="1" y="0"/>
                  </a:moveTo>
                  <a:lnTo>
                    <a:pt x="1" y="13110"/>
                  </a:lnTo>
                  <a:lnTo>
                    <a:pt x="3603" y="1311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6;p35">
              <a:extLst>
                <a:ext uri="{FF2B5EF4-FFF2-40B4-BE49-F238E27FC236}">
                  <a16:creationId xmlns:a16="http://schemas.microsoft.com/office/drawing/2014/main" id="{55F5B973-4915-4BC2-BF23-55CAEF2B8462}"/>
                </a:ext>
              </a:extLst>
            </p:cNvPr>
            <p:cNvSpPr/>
            <p:nvPr/>
          </p:nvSpPr>
          <p:spPr>
            <a:xfrm>
              <a:off x="6269308" y="2589448"/>
              <a:ext cx="296772" cy="1891976"/>
            </a:xfrm>
            <a:custGeom>
              <a:avLst/>
              <a:gdLst/>
              <a:ahLst/>
              <a:cxnLst/>
              <a:rect l="l" t="t" r="r" b="b"/>
              <a:pathLst>
                <a:path w="11909" h="75922" extrusionOk="0">
                  <a:moveTo>
                    <a:pt x="7339" y="0"/>
                  </a:moveTo>
                  <a:cubicBezTo>
                    <a:pt x="6905" y="0"/>
                    <a:pt x="6538" y="334"/>
                    <a:pt x="6538" y="801"/>
                  </a:cubicBezTo>
                  <a:lnTo>
                    <a:pt x="6538" y="73986"/>
                  </a:lnTo>
                  <a:cubicBezTo>
                    <a:pt x="6538" y="74820"/>
                    <a:pt x="5838" y="75521"/>
                    <a:pt x="4970" y="75521"/>
                  </a:cubicBezTo>
                  <a:lnTo>
                    <a:pt x="4103" y="75521"/>
                  </a:lnTo>
                  <a:cubicBezTo>
                    <a:pt x="3236" y="75521"/>
                    <a:pt x="2535" y="74820"/>
                    <a:pt x="2535" y="73986"/>
                  </a:cubicBezTo>
                  <a:lnTo>
                    <a:pt x="2535" y="67815"/>
                  </a:lnTo>
                  <a:cubicBezTo>
                    <a:pt x="2535" y="67400"/>
                    <a:pt x="2199" y="67046"/>
                    <a:pt x="1789" y="67046"/>
                  </a:cubicBezTo>
                  <a:cubicBezTo>
                    <a:pt x="1771" y="67046"/>
                    <a:pt x="1753" y="67047"/>
                    <a:pt x="1735" y="67048"/>
                  </a:cubicBezTo>
                  <a:lnTo>
                    <a:pt x="0" y="67048"/>
                  </a:lnTo>
                  <a:lnTo>
                    <a:pt x="0" y="67448"/>
                  </a:lnTo>
                  <a:lnTo>
                    <a:pt x="1735" y="67448"/>
                  </a:lnTo>
                  <a:cubicBezTo>
                    <a:pt x="1935" y="67448"/>
                    <a:pt x="2102" y="67615"/>
                    <a:pt x="2102" y="67815"/>
                  </a:cubicBezTo>
                  <a:lnTo>
                    <a:pt x="2102" y="73953"/>
                  </a:lnTo>
                  <a:cubicBezTo>
                    <a:pt x="2102" y="75054"/>
                    <a:pt x="3002" y="75921"/>
                    <a:pt x="4103" y="75921"/>
                  </a:cubicBezTo>
                  <a:lnTo>
                    <a:pt x="4970" y="75921"/>
                  </a:lnTo>
                  <a:cubicBezTo>
                    <a:pt x="6071" y="75921"/>
                    <a:pt x="6938" y="75054"/>
                    <a:pt x="6938" y="73986"/>
                  </a:cubicBezTo>
                  <a:lnTo>
                    <a:pt x="6938" y="767"/>
                  </a:lnTo>
                  <a:cubicBezTo>
                    <a:pt x="6938" y="567"/>
                    <a:pt x="7139" y="400"/>
                    <a:pt x="7339" y="400"/>
                  </a:cubicBezTo>
                  <a:lnTo>
                    <a:pt x="11909" y="400"/>
                  </a:lnTo>
                  <a:lnTo>
                    <a:pt x="11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7;p35">
              <a:extLst>
                <a:ext uri="{FF2B5EF4-FFF2-40B4-BE49-F238E27FC236}">
                  <a16:creationId xmlns:a16="http://schemas.microsoft.com/office/drawing/2014/main" id="{7EF10133-4C25-408B-9E1A-B61FA0FAFA8A}"/>
                </a:ext>
              </a:extLst>
            </p:cNvPr>
            <p:cNvSpPr/>
            <p:nvPr/>
          </p:nvSpPr>
          <p:spPr>
            <a:xfrm>
              <a:off x="6251017" y="2605223"/>
              <a:ext cx="1090624" cy="31623"/>
            </a:xfrm>
            <a:custGeom>
              <a:avLst/>
              <a:gdLst/>
              <a:ahLst/>
              <a:cxnLst/>
              <a:rect l="l" t="t" r="r" b="b"/>
              <a:pathLst>
                <a:path w="43765" h="1269" extrusionOk="0">
                  <a:moveTo>
                    <a:pt x="0" y="1"/>
                  </a:moveTo>
                  <a:lnTo>
                    <a:pt x="0" y="1268"/>
                  </a:lnTo>
                  <a:lnTo>
                    <a:pt x="43765" y="1268"/>
                  </a:lnTo>
                  <a:lnTo>
                    <a:pt x="437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8;p35">
              <a:extLst>
                <a:ext uri="{FF2B5EF4-FFF2-40B4-BE49-F238E27FC236}">
                  <a16:creationId xmlns:a16="http://schemas.microsoft.com/office/drawing/2014/main" id="{9C882F73-9F3F-4489-8485-DA2B7F02BBE2}"/>
                </a:ext>
              </a:extLst>
            </p:cNvPr>
            <p:cNvSpPr/>
            <p:nvPr/>
          </p:nvSpPr>
          <p:spPr>
            <a:xfrm>
              <a:off x="6251017" y="2605223"/>
              <a:ext cx="358300" cy="31623"/>
            </a:xfrm>
            <a:custGeom>
              <a:avLst/>
              <a:gdLst/>
              <a:ahLst/>
              <a:cxnLst/>
              <a:rect l="l" t="t" r="r" b="b"/>
              <a:pathLst>
                <a:path w="14378" h="1269" extrusionOk="0">
                  <a:moveTo>
                    <a:pt x="0" y="1"/>
                  </a:moveTo>
                  <a:lnTo>
                    <a:pt x="0" y="1268"/>
                  </a:lnTo>
                  <a:lnTo>
                    <a:pt x="14377" y="1268"/>
                  </a:lnTo>
                  <a:lnTo>
                    <a:pt x="143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29;p35">
              <a:extLst>
                <a:ext uri="{FF2B5EF4-FFF2-40B4-BE49-F238E27FC236}">
                  <a16:creationId xmlns:a16="http://schemas.microsoft.com/office/drawing/2014/main" id="{0AEBF145-D38D-4816-8600-B10C4AED24B7}"/>
                </a:ext>
              </a:extLst>
            </p:cNvPr>
            <p:cNvSpPr/>
            <p:nvPr/>
          </p:nvSpPr>
          <p:spPr>
            <a:xfrm>
              <a:off x="6786340" y="2636821"/>
              <a:ext cx="77327" cy="1839594"/>
            </a:xfrm>
            <a:custGeom>
              <a:avLst/>
              <a:gdLst/>
              <a:ahLst/>
              <a:cxnLst/>
              <a:rect l="l" t="t" r="r" b="b"/>
              <a:pathLst>
                <a:path w="3103" h="73820" extrusionOk="0">
                  <a:moveTo>
                    <a:pt x="0" y="0"/>
                  </a:moveTo>
                  <a:lnTo>
                    <a:pt x="0" y="73820"/>
                  </a:lnTo>
                  <a:lnTo>
                    <a:pt x="3102" y="73820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0;p35">
              <a:extLst>
                <a:ext uri="{FF2B5EF4-FFF2-40B4-BE49-F238E27FC236}">
                  <a16:creationId xmlns:a16="http://schemas.microsoft.com/office/drawing/2014/main" id="{7B3EC713-AA07-42CD-B6ED-C58676D7CD2B}"/>
                </a:ext>
              </a:extLst>
            </p:cNvPr>
            <p:cNvSpPr/>
            <p:nvPr/>
          </p:nvSpPr>
          <p:spPr>
            <a:xfrm>
              <a:off x="6786340" y="2636821"/>
              <a:ext cx="77327" cy="1839594"/>
            </a:xfrm>
            <a:custGeom>
              <a:avLst/>
              <a:gdLst/>
              <a:ahLst/>
              <a:cxnLst/>
              <a:rect l="l" t="t" r="r" b="b"/>
              <a:pathLst>
                <a:path w="3103" h="73820" extrusionOk="0">
                  <a:moveTo>
                    <a:pt x="0" y="0"/>
                  </a:moveTo>
                  <a:lnTo>
                    <a:pt x="0" y="2069"/>
                  </a:lnTo>
                  <a:lnTo>
                    <a:pt x="0" y="73820"/>
                  </a:lnTo>
                  <a:lnTo>
                    <a:pt x="1001" y="73820"/>
                  </a:lnTo>
                  <a:lnTo>
                    <a:pt x="1001" y="1868"/>
                  </a:lnTo>
                  <a:lnTo>
                    <a:pt x="3102" y="1435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1;p35">
              <a:extLst>
                <a:ext uri="{FF2B5EF4-FFF2-40B4-BE49-F238E27FC236}">
                  <a16:creationId xmlns:a16="http://schemas.microsoft.com/office/drawing/2014/main" id="{0CF60853-4922-435E-BFE4-0091CB0131FC}"/>
                </a:ext>
              </a:extLst>
            </p:cNvPr>
            <p:cNvSpPr/>
            <p:nvPr/>
          </p:nvSpPr>
          <p:spPr>
            <a:xfrm>
              <a:off x="6462211" y="2153830"/>
              <a:ext cx="726418" cy="430667"/>
            </a:xfrm>
            <a:custGeom>
              <a:avLst/>
              <a:gdLst/>
              <a:ahLst/>
              <a:cxnLst/>
              <a:rect l="l" t="t" r="r" b="b"/>
              <a:pathLst>
                <a:path w="29150" h="17282" extrusionOk="0">
                  <a:moveTo>
                    <a:pt x="1411" y="1"/>
                  </a:moveTo>
                  <a:cubicBezTo>
                    <a:pt x="604" y="1"/>
                    <a:pt x="1" y="721"/>
                    <a:pt x="131" y="1536"/>
                  </a:cubicBezTo>
                  <a:lnTo>
                    <a:pt x="1933" y="15746"/>
                  </a:lnTo>
                  <a:cubicBezTo>
                    <a:pt x="2066" y="16614"/>
                    <a:pt x="2800" y="17248"/>
                    <a:pt x="3667" y="17281"/>
                  </a:cubicBezTo>
                  <a:lnTo>
                    <a:pt x="27684" y="17281"/>
                  </a:lnTo>
                  <a:cubicBezTo>
                    <a:pt x="27702" y="17282"/>
                    <a:pt x="27719" y="17282"/>
                    <a:pt x="27737" y="17282"/>
                  </a:cubicBezTo>
                  <a:cubicBezTo>
                    <a:pt x="28545" y="17282"/>
                    <a:pt x="29149" y="16530"/>
                    <a:pt x="29019" y="15746"/>
                  </a:cubicBezTo>
                  <a:lnTo>
                    <a:pt x="27217" y="1536"/>
                  </a:lnTo>
                  <a:cubicBezTo>
                    <a:pt x="27084" y="669"/>
                    <a:pt x="26350" y="2"/>
                    <a:pt x="25483" y="2"/>
                  </a:cubicBezTo>
                  <a:lnTo>
                    <a:pt x="1466" y="2"/>
                  </a:lnTo>
                  <a:cubicBezTo>
                    <a:pt x="1447" y="1"/>
                    <a:pt x="1429" y="1"/>
                    <a:pt x="1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2;p35">
              <a:extLst>
                <a:ext uri="{FF2B5EF4-FFF2-40B4-BE49-F238E27FC236}">
                  <a16:creationId xmlns:a16="http://schemas.microsoft.com/office/drawing/2014/main" id="{19B79414-40E6-4B8F-BCB5-CCA2B6669536}"/>
                </a:ext>
              </a:extLst>
            </p:cNvPr>
            <p:cNvSpPr/>
            <p:nvPr/>
          </p:nvSpPr>
          <p:spPr>
            <a:xfrm>
              <a:off x="6514567" y="2583567"/>
              <a:ext cx="795496" cy="21680"/>
            </a:xfrm>
            <a:custGeom>
              <a:avLst/>
              <a:gdLst/>
              <a:ahLst/>
              <a:cxnLst/>
              <a:rect l="l" t="t" r="r" b="b"/>
              <a:pathLst>
                <a:path w="31922" h="870" extrusionOk="0">
                  <a:moveTo>
                    <a:pt x="812" y="1"/>
                  </a:moveTo>
                  <a:cubicBezTo>
                    <a:pt x="339" y="1"/>
                    <a:pt x="1" y="420"/>
                    <a:pt x="65" y="870"/>
                  </a:cubicBezTo>
                  <a:lnTo>
                    <a:pt x="31921" y="870"/>
                  </a:lnTo>
                  <a:cubicBezTo>
                    <a:pt x="31855" y="369"/>
                    <a:pt x="31421" y="3"/>
                    <a:pt x="30921" y="3"/>
                  </a:cubicBezTo>
                  <a:lnTo>
                    <a:pt x="866" y="3"/>
                  </a:lnTo>
                  <a:cubicBezTo>
                    <a:pt x="848" y="1"/>
                    <a:pt x="830" y="1"/>
                    <a:pt x="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3;p35">
              <a:extLst>
                <a:ext uri="{FF2B5EF4-FFF2-40B4-BE49-F238E27FC236}">
                  <a16:creationId xmlns:a16="http://schemas.microsoft.com/office/drawing/2014/main" id="{8728E33C-842D-449A-8C95-28580D9C969E}"/>
                </a:ext>
              </a:extLst>
            </p:cNvPr>
            <p:cNvSpPr/>
            <p:nvPr/>
          </p:nvSpPr>
          <p:spPr>
            <a:xfrm>
              <a:off x="6514567" y="2583567"/>
              <a:ext cx="224405" cy="21680"/>
            </a:xfrm>
            <a:custGeom>
              <a:avLst/>
              <a:gdLst/>
              <a:ahLst/>
              <a:cxnLst/>
              <a:rect l="l" t="t" r="r" b="b"/>
              <a:pathLst>
                <a:path w="9005" h="870" extrusionOk="0">
                  <a:moveTo>
                    <a:pt x="812" y="1"/>
                  </a:moveTo>
                  <a:cubicBezTo>
                    <a:pt x="339" y="1"/>
                    <a:pt x="1" y="420"/>
                    <a:pt x="65" y="870"/>
                  </a:cubicBezTo>
                  <a:lnTo>
                    <a:pt x="9005" y="870"/>
                  </a:lnTo>
                  <a:cubicBezTo>
                    <a:pt x="8905" y="369"/>
                    <a:pt x="8505" y="3"/>
                    <a:pt x="8004" y="3"/>
                  </a:cubicBezTo>
                  <a:lnTo>
                    <a:pt x="866" y="3"/>
                  </a:lnTo>
                  <a:cubicBezTo>
                    <a:pt x="848" y="1"/>
                    <a:pt x="830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4;p35">
              <a:extLst>
                <a:ext uri="{FF2B5EF4-FFF2-40B4-BE49-F238E27FC236}">
                  <a16:creationId xmlns:a16="http://schemas.microsoft.com/office/drawing/2014/main" id="{FD227E98-9D3E-43B4-9293-5D3E4F9727E0}"/>
                </a:ext>
              </a:extLst>
            </p:cNvPr>
            <p:cNvSpPr/>
            <p:nvPr/>
          </p:nvSpPr>
          <p:spPr>
            <a:xfrm>
              <a:off x="6489573" y="2174638"/>
              <a:ext cx="679170" cy="389051"/>
            </a:xfrm>
            <a:custGeom>
              <a:avLst/>
              <a:gdLst/>
              <a:ahLst/>
              <a:cxnLst/>
              <a:rect l="l" t="t" r="r" b="b"/>
              <a:pathLst>
                <a:path w="27254" h="15612" extrusionOk="0">
                  <a:moveTo>
                    <a:pt x="501" y="1"/>
                  </a:moveTo>
                  <a:cubicBezTo>
                    <a:pt x="368" y="1"/>
                    <a:pt x="234" y="68"/>
                    <a:pt x="134" y="168"/>
                  </a:cubicBezTo>
                  <a:cubicBezTo>
                    <a:pt x="34" y="301"/>
                    <a:pt x="1" y="434"/>
                    <a:pt x="1" y="601"/>
                  </a:cubicBezTo>
                  <a:lnTo>
                    <a:pt x="1835" y="14811"/>
                  </a:lnTo>
                  <a:cubicBezTo>
                    <a:pt x="1902" y="15245"/>
                    <a:pt x="2269" y="15579"/>
                    <a:pt x="2703" y="15612"/>
                  </a:cubicBezTo>
                  <a:lnTo>
                    <a:pt x="26720" y="15612"/>
                  </a:lnTo>
                  <a:cubicBezTo>
                    <a:pt x="26853" y="15612"/>
                    <a:pt x="27020" y="15545"/>
                    <a:pt x="27120" y="15445"/>
                  </a:cubicBezTo>
                  <a:cubicBezTo>
                    <a:pt x="27220" y="15312"/>
                    <a:pt x="27254" y="15178"/>
                    <a:pt x="27220" y="15012"/>
                  </a:cubicBezTo>
                  <a:lnTo>
                    <a:pt x="25419" y="801"/>
                  </a:lnTo>
                  <a:cubicBezTo>
                    <a:pt x="25352" y="368"/>
                    <a:pt x="24952" y="34"/>
                    <a:pt x="2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5;p35">
              <a:extLst>
                <a:ext uri="{FF2B5EF4-FFF2-40B4-BE49-F238E27FC236}">
                  <a16:creationId xmlns:a16="http://schemas.microsoft.com/office/drawing/2014/main" id="{3AFDF528-C206-4B9E-96CE-80CF15D6DE21}"/>
                </a:ext>
              </a:extLst>
            </p:cNvPr>
            <p:cNvSpPr/>
            <p:nvPr/>
          </p:nvSpPr>
          <p:spPr>
            <a:xfrm>
              <a:off x="6639215" y="2230333"/>
              <a:ext cx="243568" cy="224479"/>
            </a:xfrm>
            <a:custGeom>
              <a:avLst/>
              <a:gdLst/>
              <a:ahLst/>
              <a:cxnLst/>
              <a:rect l="l" t="t" r="r" b="b"/>
              <a:pathLst>
                <a:path w="9774" h="9008" extrusionOk="0">
                  <a:moveTo>
                    <a:pt x="4582" y="3002"/>
                  </a:moveTo>
                  <a:cubicBezTo>
                    <a:pt x="4600" y="3002"/>
                    <a:pt x="4618" y="3002"/>
                    <a:pt x="4637" y="3003"/>
                  </a:cubicBezTo>
                  <a:cubicBezTo>
                    <a:pt x="5537" y="3003"/>
                    <a:pt x="6305" y="3637"/>
                    <a:pt x="6505" y="4504"/>
                  </a:cubicBezTo>
                  <a:cubicBezTo>
                    <a:pt x="6635" y="5320"/>
                    <a:pt x="6032" y="6039"/>
                    <a:pt x="5225" y="6039"/>
                  </a:cubicBezTo>
                  <a:cubicBezTo>
                    <a:pt x="5207" y="6039"/>
                    <a:pt x="5189" y="6039"/>
                    <a:pt x="5170" y="6038"/>
                  </a:cubicBezTo>
                  <a:cubicBezTo>
                    <a:pt x="4270" y="6005"/>
                    <a:pt x="3503" y="5405"/>
                    <a:pt x="3302" y="4537"/>
                  </a:cubicBezTo>
                  <a:cubicBezTo>
                    <a:pt x="3172" y="3722"/>
                    <a:pt x="3775" y="3002"/>
                    <a:pt x="4582" y="3002"/>
                  </a:cubicBezTo>
                  <a:close/>
                  <a:moveTo>
                    <a:pt x="3269" y="1"/>
                  </a:moveTo>
                  <a:lnTo>
                    <a:pt x="3202" y="935"/>
                  </a:lnTo>
                  <a:cubicBezTo>
                    <a:pt x="2935" y="1001"/>
                    <a:pt x="2669" y="1135"/>
                    <a:pt x="2435" y="1268"/>
                  </a:cubicBezTo>
                  <a:lnTo>
                    <a:pt x="1468" y="768"/>
                  </a:lnTo>
                  <a:lnTo>
                    <a:pt x="500" y="1902"/>
                  </a:lnTo>
                  <a:lnTo>
                    <a:pt x="1168" y="2736"/>
                  </a:lnTo>
                  <a:cubicBezTo>
                    <a:pt x="1067" y="2970"/>
                    <a:pt x="1001" y="3236"/>
                    <a:pt x="967" y="3503"/>
                  </a:cubicBezTo>
                  <a:lnTo>
                    <a:pt x="0" y="3737"/>
                  </a:lnTo>
                  <a:lnTo>
                    <a:pt x="267" y="5305"/>
                  </a:lnTo>
                  <a:lnTo>
                    <a:pt x="1301" y="5538"/>
                  </a:lnTo>
                  <a:cubicBezTo>
                    <a:pt x="1434" y="5805"/>
                    <a:pt x="1601" y="6072"/>
                    <a:pt x="1768" y="6305"/>
                  </a:cubicBezTo>
                  <a:lnTo>
                    <a:pt x="1401" y="7139"/>
                  </a:lnTo>
                  <a:lnTo>
                    <a:pt x="2769" y="8240"/>
                  </a:lnTo>
                  <a:lnTo>
                    <a:pt x="3536" y="7740"/>
                  </a:lnTo>
                  <a:cubicBezTo>
                    <a:pt x="3803" y="7873"/>
                    <a:pt x="4103" y="8006"/>
                    <a:pt x="4403" y="8073"/>
                  </a:cubicBezTo>
                  <a:lnTo>
                    <a:pt x="4803" y="9007"/>
                  </a:lnTo>
                  <a:lnTo>
                    <a:pt x="6471" y="9007"/>
                  </a:lnTo>
                  <a:lnTo>
                    <a:pt x="6571" y="8073"/>
                  </a:lnTo>
                  <a:cubicBezTo>
                    <a:pt x="6838" y="8006"/>
                    <a:pt x="7072" y="7873"/>
                    <a:pt x="7339" y="7740"/>
                  </a:cubicBezTo>
                  <a:lnTo>
                    <a:pt x="8273" y="8240"/>
                  </a:lnTo>
                  <a:lnTo>
                    <a:pt x="9273" y="7139"/>
                  </a:lnTo>
                  <a:lnTo>
                    <a:pt x="8606" y="6305"/>
                  </a:lnTo>
                  <a:cubicBezTo>
                    <a:pt x="8706" y="6038"/>
                    <a:pt x="8773" y="5772"/>
                    <a:pt x="8806" y="5538"/>
                  </a:cubicBezTo>
                  <a:lnTo>
                    <a:pt x="9774" y="5305"/>
                  </a:lnTo>
                  <a:lnTo>
                    <a:pt x="9507" y="3703"/>
                  </a:lnTo>
                  <a:lnTo>
                    <a:pt x="8473" y="3470"/>
                  </a:lnTo>
                  <a:cubicBezTo>
                    <a:pt x="8339" y="3203"/>
                    <a:pt x="8173" y="2936"/>
                    <a:pt x="8006" y="2703"/>
                  </a:cubicBezTo>
                  <a:lnTo>
                    <a:pt x="8373" y="1869"/>
                  </a:lnTo>
                  <a:lnTo>
                    <a:pt x="7005" y="768"/>
                  </a:lnTo>
                  <a:lnTo>
                    <a:pt x="6238" y="1268"/>
                  </a:lnTo>
                  <a:cubicBezTo>
                    <a:pt x="5938" y="1135"/>
                    <a:pt x="5671" y="1001"/>
                    <a:pt x="5371" y="935"/>
                  </a:cubicBezTo>
                  <a:lnTo>
                    <a:pt x="4937" y="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6;p35">
              <a:extLst>
                <a:ext uri="{FF2B5EF4-FFF2-40B4-BE49-F238E27FC236}">
                  <a16:creationId xmlns:a16="http://schemas.microsoft.com/office/drawing/2014/main" id="{717B9D72-5414-4C39-B8C6-BC801BC6EE7D}"/>
                </a:ext>
              </a:extLst>
            </p:cNvPr>
            <p:cNvSpPr/>
            <p:nvPr/>
          </p:nvSpPr>
          <p:spPr>
            <a:xfrm>
              <a:off x="6876947" y="2348377"/>
              <a:ext cx="133845" cy="123055"/>
            </a:xfrm>
            <a:custGeom>
              <a:avLst/>
              <a:gdLst/>
              <a:ahLst/>
              <a:cxnLst/>
              <a:rect l="l" t="t" r="r" b="b"/>
              <a:pathLst>
                <a:path w="5371" h="4938" extrusionOk="0">
                  <a:moveTo>
                    <a:pt x="1668" y="0"/>
                  </a:moveTo>
                  <a:lnTo>
                    <a:pt x="867" y="334"/>
                  </a:lnTo>
                  <a:lnTo>
                    <a:pt x="1068" y="868"/>
                  </a:lnTo>
                  <a:cubicBezTo>
                    <a:pt x="934" y="968"/>
                    <a:pt x="834" y="1068"/>
                    <a:pt x="767" y="1201"/>
                  </a:cubicBezTo>
                  <a:lnTo>
                    <a:pt x="200" y="1101"/>
                  </a:lnTo>
                  <a:lnTo>
                    <a:pt x="0" y="1935"/>
                  </a:lnTo>
                  <a:lnTo>
                    <a:pt x="501" y="2269"/>
                  </a:lnTo>
                  <a:cubicBezTo>
                    <a:pt x="501" y="2402"/>
                    <a:pt x="534" y="2569"/>
                    <a:pt x="567" y="2702"/>
                  </a:cubicBezTo>
                  <a:lnTo>
                    <a:pt x="167" y="3036"/>
                  </a:lnTo>
                  <a:lnTo>
                    <a:pt x="667" y="3837"/>
                  </a:lnTo>
                  <a:lnTo>
                    <a:pt x="1201" y="3770"/>
                  </a:lnTo>
                  <a:cubicBezTo>
                    <a:pt x="1334" y="3903"/>
                    <a:pt x="1468" y="4003"/>
                    <a:pt x="1601" y="4103"/>
                  </a:cubicBezTo>
                  <a:lnTo>
                    <a:pt x="1601" y="4637"/>
                  </a:lnTo>
                  <a:lnTo>
                    <a:pt x="2502" y="4937"/>
                  </a:lnTo>
                  <a:lnTo>
                    <a:pt x="2769" y="4537"/>
                  </a:lnTo>
                  <a:lnTo>
                    <a:pt x="3236" y="4537"/>
                  </a:lnTo>
                  <a:lnTo>
                    <a:pt x="3669" y="4937"/>
                  </a:lnTo>
                  <a:lnTo>
                    <a:pt x="4470" y="4604"/>
                  </a:lnTo>
                  <a:lnTo>
                    <a:pt x="4270" y="4103"/>
                  </a:lnTo>
                  <a:cubicBezTo>
                    <a:pt x="4403" y="4003"/>
                    <a:pt x="4503" y="3870"/>
                    <a:pt x="4570" y="3770"/>
                  </a:cubicBezTo>
                  <a:lnTo>
                    <a:pt x="5137" y="3837"/>
                  </a:lnTo>
                  <a:lnTo>
                    <a:pt x="5371" y="3003"/>
                  </a:lnTo>
                  <a:lnTo>
                    <a:pt x="4870" y="2702"/>
                  </a:lnTo>
                  <a:cubicBezTo>
                    <a:pt x="4870" y="2536"/>
                    <a:pt x="4837" y="2369"/>
                    <a:pt x="4804" y="2235"/>
                  </a:cubicBezTo>
                  <a:lnTo>
                    <a:pt x="5204" y="1902"/>
                  </a:lnTo>
                  <a:lnTo>
                    <a:pt x="4704" y="1101"/>
                  </a:lnTo>
                  <a:lnTo>
                    <a:pt x="4170" y="1168"/>
                  </a:lnTo>
                  <a:cubicBezTo>
                    <a:pt x="4036" y="1068"/>
                    <a:pt x="3903" y="934"/>
                    <a:pt x="3736" y="868"/>
                  </a:cubicBezTo>
                  <a:lnTo>
                    <a:pt x="3736" y="334"/>
                  </a:lnTo>
                  <a:lnTo>
                    <a:pt x="2836" y="0"/>
                  </a:lnTo>
                  <a:lnTo>
                    <a:pt x="2569" y="401"/>
                  </a:lnTo>
                  <a:lnTo>
                    <a:pt x="2102" y="40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7;p35">
              <a:extLst>
                <a:ext uri="{FF2B5EF4-FFF2-40B4-BE49-F238E27FC236}">
                  <a16:creationId xmlns:a16="http://schemas.microsoft.com/office/drawing/2014/main" id="{EB5C7D1A-2B3F-4D4B-96BE-CEAFFCE5E300}"/>
                </a:ext>
              </a:extLst>
            </p:cNvPr>
            <p:cNvSpPr/>
            <p:nvPr/>
          </p:nvSpPr>
          <p:spPr>
            <a:xfrm>
              <a:off x="7334122" y="1693341"/>
              <a:ext cx="200357" cy="306765"/>
            </a:xfrm>
            <a:custGeom>
              <a:avLst/>
              <a:gdLst/>
              <a:ahLst/>
              <a:cxnLst/>
              <a:rect l="l" t="t" r="r" b="b"/>
              <a:pathLst>
                <a:path w="8040" h="12310" extrusionOk="0">
                  <a:moveTo>
                    <a:pt x="6972" y="1"/>
                  </a:moveTo>
                  <a:lnTo>
                    <a:pt x="3003" y="3770"/>
                  </a:lnTo>
                  <a:cubicBezTo>
                    <a:pt x="3503" y="5438"/>
                    <a:pt x="3670" y="7240"/>
                    <a:pt x="1235" y="7940"/>
                  </a:cubicBezTo>
                  <a:cubicBezTo>
                    <a:pt x="1235" y="7940"/>
                    <a:pt x="1" y="10642"/>
                    <a:pt x="3003" y="12310"/>
                  </a:cubicBezTo>
                  <a:cubicBezTo>
                    <a:pt x="5138" y="11309"/>
                    <a:pt x="6906" y="9675"/>
                    <a:pt x="8040" y="7606"/>
                  </a:cubicBezTo>
                  <a:cubicBezTo>
                    <a:pt x="6439" y="6205"/>
                    <a:pt x="6672" y="2203"/>
                    <a:pt x="6972" y="1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8;p35">
              <a:extLst>
                <a:ext uri="{FF2B5EF4-FFF2-40B4-BE49-F238E27FC236}">
                  <a16:creationId xmlns:a16="http://schemas.microsoft.com/office/drawing/2014/main" id="{D2669372-AE34-44B0-9713-22A8E0023564}"/>
                </a:ext>
              </a:extLst>
            </p:cNvPr>
            <p:cNvSpPr/>
            <p:nvPr/>
          </p:nvSpPr>
          <p:spPr>
            <a:xfrm>
              <a:off x="7351740" y="1839096"/>
              <a:ext cx="219122" cy="76828"/>
            </a:xfrm>
            <a:custGeom>
              <a:avLst/>
              <a:gdLst/>
              <a:ahLst/>
              <a:cxnLst/>
              <a:rect l="l" t="t" r="r" b="b"/>
              <a:pathLst>
                <a:path w="8793" h="3083" extrusionOk="0">
                  <a:moveTo>
                    <a:pt x="5991" y="0"/>
                  </a:moveTo>
                  <a:cubicBezTo>
                    <a:pt x="5692" y="0"/>
                    <a:pt x="5392" y="115"/>
                    <a:pt x="5164" y="356"/>
                  </a:cubicBezTo>
                  <a:cubicBezTo>
                    <a:pt x="4943" y="149"/>
                    <a:pt x="4661" y="47"/>
                    <a:pt x="4382" y="47"/>
                  </a:cubicBezTo>
                  <a:cubicBezTo>
                    <a:pt x="4033" y="47"/>
                    <a:pt x="3686" y="208"/>
                    <a:pt x="3463" y="523"/>
                  </a:cubicBezTo>
                  <a:cubicBezTo>
                    <a:pt x="3240" y="326"/>
                    <a:pt x="2964" y="232"/>
                    <a:pt x="2692" y="232"/>
                  </a:cubicBezTo>
                  <a:cubicBezTo>
                    <a:pt x="2274" y="232"/>
                    <a:pt x="1864" y="453"/>
                    <a:pt x="1662" y="857"/>
                  </a:cubicBezTo>
                  <a:cubicBezTo>
                    <a:pt x="1498" y="782"/>
                    <a:pt x="1331" y="747"/>
                    <a:pt x="1170" y="747"/>
                  </a:cubicBezTo>
                  <a:cubicBezTo>
                    <a:pt x="544" y="747"/>
                    <a:pt x="1" y="1268"/>
                    <a:pt x="27" y="1958"/>
                  </a:cubicBezTo>
                  <a:cubicBezTo>
                    <a:pt x="47" y="2664"/>
                    <a:pt x="610" y="3082"/>
                    <a:pt x="1178" y="3082"/>
                  </a:cubicBezTo>
                  <a:cubicBezTo>
                    <a:pt x="1576" y="3082"/>
                    <a:pt x="1976" y="2878"/>
                    <a:pt x="2196" y="2425"/>
                  </a:cubicBezTo>
                  <a:cubicBezTo>
                    <a:pt x="2332" y="2479"/>
                    <a:pt x="2468" y="2534"/>
                    <a:pt x="2622" y="2534"/>
                  </a:cubicBezTo>
                  <a:cubicBezTo>
                    <a:pt x="2657" y="2534"/>
                    <a:pt x="2693" y="2531"/>
                    <a:pt x="2729" y="2525"/>
                  </a:cubicBezTo>
                  <a:cubicBezTo>
                    <a:pt x="3063" y="2525"/>
                    <a:pt x="3397" y="2358"/>
                    <a:pt x="3597" y="2058"/>
                  </a:cubicBezTo>
                  <a:cubicBezTo>
                    <a:pt x="3817" y="2262"/>
                    <a:pt x="4097" y="2363"/>
                    <a:pt x="4374" y="2363"/>
                  </a:cubicBezTo>
                  <a:cubicBezTo>
                    <a:pt x="4682" y="2363"/>
                    <a:pt x="4987" y="2237"/>
                    <a:pt x="5198" y="1991"/>
                  </a:cubicBezTo>
                  <a:cubicBezTo>
                    <a:pt x="5431" y="2224"/>
                    <a:pt x="5732" y="2325"/>
                    <a:pt x="6032" y="2325"/>
                  </a:cubicBezTo>
                  <a:cubicBezTo>
                    <a:pt x="6132" y="2291"/>
                    <a:pt x="6232" y="2291"/>
                    <a:pt x="6332" y="2258"/>
                  </a:cubicBezTo>
                  <a:cubicBezTo>
                    <a:pt x="6551" y="2662"/>
                    <a:pt x="6949" y="2862"/>
                    <a:pt x="7345" y="2862"/>
                  </a:cubicBezTo>
                  <a:cubicBezTo>
                    <a:pt x="7733" y="2862"/>
                    <a:pt x="8119" y="2671"/>
                    <a:pt x="8333" y="2291"/>
                  </a:cubicBezTo>
                  <a:cubicBezTo>
                    <a:pt x="8793" y="1504"/>
                    <a:pt x="8220" y="556"/>
                    <a:pt x="7345" y="556"/>
                  </a:cubicBezTo>
                  <a:cubicBezTo>
                    <a:pt x="7330" y="556"/>
                    <a:pt x="7315" y="556"/>
                    <a:pt x="7299" y="557"/>
                  </a:cubicBezTo>
                  <a:cubicBezTo>
                    <a:pt x="7199" y="557"/>
                    <a:pt x="7099" y="590"/>
                    <a:pt x="6999" y="590"/>
                  </a:cubicBezTo>
                  <a:cubicBezTo>
                    <a:pt x="6789" y="207"/>
                    <a:pt x="6392" y="0"/>
                    <a:pt x="5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39;p35">
              <a:extLst>
                <a:ext uri="{FF2B5EF4-FFF2-40B4-BE49-F238E27FC236}">
                  <a16:creationId xmlns:a16="http://schemas.microsoft.com/office/drawing/2014/main" id="{53ED0A62-3521-4828-B829-77428AF11849}"/>
                </a:ext>
              </a:extLst>
            </p:cNvPr>
            <p:cNvSpPr/>
            <p:nvPr/>
          </p:nvSpPr>
          <p:spPr>
            <a:xfrm>
              <a:off x="7351740" y="1839096"/>
              <a:ext cx="219122" cy="76828"/>
            </a:xfrm>
            <a:custGeom>
              <a:avLst/>
              <a:gdLst/>
              <a:ahLst/>
              <a:cxnLst/>
              <a:rect l="l" t="t" r="r" b="b"/>
              <a:pathLst>
                <a:path w="8793" h="3083" extrusionOk="0">
                  <a:moveTo>
                    <a:pt x="5991" y="0"/>
                  </a:moveTo>
                  <a:cubicBezTo>
                    <a:pt x="5692" y="0"/>
                    <a:pt x="5392" y="115"/>
                    <a:pt x="5164" y="356"/>
                  </a:cubicBezTo>
                  <a:cubicBezTo>
                    <a:pt x="4943" y="149"/>
                    <a:pt x="4661" y="47"/>
                    <a:pt x="4382" y="47"/>
                  </a:cubicBezTo>
                  <a:cubicBezTo>
                    <a:pt x="4033" y="47"/>
                    <a:pt x="3686" y="208"/>
                    <a:pt x="3463" y="523"/>
                  </a:cubicBezTo>
                  <a:cubicBezTo>
                    <a:pt x="3240" y="326"/>
                    <a:pt x="2964" y="232"/>
                    <a:pt x="2692" y="232"/>
                  </a:cubicBezTo>
                  <a:cubicBezTo>
                    <a:pt x="2274" y="232"/>
                    <a:pt x="1864" y="453"/>
                    <a:pt x="1662" y="857"/>
                  </a:cubicBezTo>
                  <a:cubicBezTo>
                    <a:pt x="1498" y="782"/>
                    <a:pt x="1331" y="747"/>
                    <a:pt x="1170" y="747"/>
                  </a:cubicBezTo>
                  <a:cubicBezTo>
                    <a:pt x="544" y="747"/>
                    <a:pt x="1" y="1268"/>
                    <a:pt x="27" y="1958"/>
                  </a:cubicBezTo>
                  <a:cubicBezTo>
                    <a:pt x="47" y="2664"/>
                    <a:pt x="610" y="3082"/>
                    <a:pt x="1178" y="3082"/>
                  </a:cubicBezTo>
                  <a:cubicBezTo>
                    <a:pt x="1576" y="3082"/>
                    <a:pt x="1976" y="2878"/>
                    <a:pt x="2196" y="2425"/>
                  </a:cubicBezTo>
                  <a:cubicBezTo>
                    <a:pt x="2332" y="2479"/>
                    <a:pt x="2468" y="2534"/>
                    <a:pt x="2622" y="2534"/>
                  </a:cubicBezTo>
                  <a:cubicBezTo>
                    <a:pt x="2657" y="2534"/>
                    <a:pt x="2693" y="2531"/>
                    <a:pt x="2729" y="2525"/>
                  </a:cubicBezTo>
                  <a:cubicBezTo>
                    <a:pt x="3063" y="2525"/>
                    <a:pt x="3397" y="2358"/>
                    <a:pt x="3597" y="2058"/>
                  </a:cubicBezTo>
                  <a:cubicBezTo>
                    <a:pt x="3817" y="2262"/>
                    <a:pt x="4097" y="2363"/>
                    <a:pt x="4374" y="2363"/>
                  </a:cubicBezTo>
                  <a:cubicBezTo>
                    <a:pt x="4682" y="2363"/>
                    <a:pt x="4987" y="2237"/>
                    <a:pt x="5198" y="1991"/>
                  </a:cubicBezTo>
                  <a:cubicBezTo>
                    <a:pt x="5431" y="2224"/>
                    <a:pt x="5732" y="2325"/>
                    <a:pt x="6032" y="2325"/>
                  </a:cubicBezTo>
                  <a:cubicBezTo>
                    <a:pt x="6132" y="2291"/>
                    <a:pt x="6232" y="2291"/>
                    <a:pt x="6332" y="2258"/>
                  </a:cubicBezTo>
                  <a:cubicBezTo>
                    <a:pt x="6551" y="2662"/>
                    <a:pt x="6949" y="2862"/>
                    <a:pt x="7345" y="2862"/>
                  </a:cubicBezTo>
                  <a:cubicBezTo>
                    <a:pt x="7733" y="2862"/>
                    <a:pt x="8119" y="2671"/>
                    <a:pt x="8333" y="2291"/>
                  </a:cubicBezTo>
                  <a:cubicBezTo>
                    <a:pt x="8793" y="1504"/>
                    <a:pt x="8220" y="556"/>
                    <a:pt x="7345" y="556"/>
                  </a:cubicBezTo>
                  <a:cubicBezTo>
                    <a:pt x="7330" y="556"/>
                    <a:pt x="7315" y="556"/>
                    <a:pt x="7299" y="557"/>
                  </a:cubicBezTo>
                  <a:cubicBezTo>
                    <a:pt x="7199" y="557"/>
                    <a:pt x="7099" y="590"/>
                    <a:pt x="6999" y="590"/>
                  </a:cubicBezTo>
                  <a:cubicBezTo>
                    <a:pt x="6789" y="207"/>
                    <a:pt x="6392" y="0"/>
                    <a:pt x="5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0;p35">
              <a:extLst>
                <a:ext uri="{FF2B5EF4-FFF2-40B4-BE49-F238E27FC236}">
                  <a16:creationId xmlns:a16="http://schemas.microsoft.com/office/drawing/2014/main" id="{CAB100D0-754E-4FFB-9FD7-4DFC8202F75E}"/>
                </a:ext>
              </a:extLst>
            </p:cNvPr>
            <p:cNvSpPr/>
            <p:nvPr/>
          </p:nvSpPr>
          <p:spPr>
            <a:xfrm>
              <a:off x="7254329" y="1646493"/>
              <a:ext cx="20808" cy="26216"/>
            </a:xfrm>
            <a:custGeom>
              <a:avLst/>
              <a:gdLst/>
              <a:ahLst/>
              <a:cxnLst/>
              <a:rect l="l" t="t" r="r" b="b"/>
              <a:pathLst>
                <a:path w="835" h="1052" extrusionOk="0">
                  <a:moveTo>
                    <a:pt x="313" y="0"/>
                  </a:moveTo>
                  <a:cubicBezTo>
                    <a:pt x="286" y="0"/>
                    <a:pt x="260" y="4"/>
                    <a:pt x="234" y="13"/>
                  </a:cubicBezTo>
                  <a:cubicBezTo>
                    <a:pt x="67" y="46"/>
                    <a:pt x="0" y="347"/>
                    <a:pt x="67" y="613"/>
                  </a:cubicBezTo>
                  <a:cubicBezTo>
                    <a:pt x="128" y="888"/>
                    <a:pt x="329" y="1051"/>
                    <a:pt x="490" y="1051"/>
                  </a:cubicBezTo>
                  <a:cubicBezTo>
                    <a:pt x="505" y="1051"/>
                    <a:pt x="520" y="1050"/>
                    <a:pt x="534" y="1047"/>
                  </a:cubicBezTo>
                  <a:cubicBezTo>
                    <a:pt x="734" y="980"/>
                    <a:pt x="834" y="713"/>
                    <a:pt x="734" y="413"/>
                  </a:cubicBezTo>
                  <a:cubicBezTo>
                    <a:pt x="647" y="18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1;p35">
              <a:extLst>
                <a:ext uri="{FF2B5EF4-FFF2-40B4-BE49-F238E27FC236}">
                  <a16:creationId xmlns:a16="http://schemas.microsoft.com/office/drawing/2014/main" id="{FC31E134-5936-47CA-9F91-2236CBAB5DCA}"/>
                </a:ext>
              </a:extLst>
            </p:cNvPr>
            <p:cNvSpPr/>
            <p:nvPr/>
          </p:nvSpPr>
          <p:spPr>
            <a:xfrm>
              <a:off x="7244361" y="1646792"/>
              <a:ext cx="18291" cy="4834"/>
            </a:xfrm>
            <a:custGeom>
              <a:avLst/>
              <a:gdLst/>
              <a:ahLst/>
              <a:cxnLst/>
              <a:rect l="l" t="t" r="r" b="b"/>
              <a:pathLst>
                <a:path w="734" h="194" extrusionOk="0">
                  <a:moveTo>
                    <a:pt x="0" y="1"/>
                  </a:moveTo>
                  <a:cubicBezTo>
                    <a:pt x="0" y="1"/>
                    <a:pt x="222" y="194"/>
                    <a:pt x="440" y="194"/>
                  </a:cubicBezTo>
                  <a:cubicBezTo>
                    <a:pt x="549" y="194"/>
                    <a:pt x="656" y="146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2;p35">
              <a:extLst>
                <a:ext uri="{FF2B5EF4-FFF2-40B4-BE49-F238E27FC236}">
                  <a16:creationId xmlns:a16="http://schemas.microsoft.com/office/drawing/2014/main" id="{7A80D387-F574-4897-8FDA-7F3C6C53E3DD}"/>
                </a:ext>
              </a:extLst>
            </p:cNvPr>
            <p:cNvSpPr/>
            <p:nvPr/>
          </p:nvSpPr>
          <p:spPr>
            <a:xfrm>
              <a:off x="7244361" y="1592766"/>
              <a:ext cx="40744" cy="24970"/>
            </a:xfrm>
            <a:custGeom>
              <a:avLst/>
              <a:gdLst/>
              <a:ahLst/>
              <a:cxnLst/>
              <a:rect l="l" t="t" r="r" b="b"/>
              <a:pathLst>
                <a:path w="1635" h="1002" extrusionOk="0">
                  <a:moveTo>
                    <a:pt x="1468" y="1"/>
                  </a:moveTo>
                  <a:cubicBezTo>
                    <a:pt x="901" y="1"/>
                    <a:pt x="367" y="268"/>
                    <a:pt x="33" y="701"/>
                  </a:cubicBezTo>
                  <a:cubicBezTo>
                    <a:pt x="0" y="801"/>
                    <a:pt x="0" y="901"/>
                    <a:pt x="67" y="968"/>
                  </a:cubicBezTo>
                  <a:cubicBezTo>
                    <a:pt x="100" y="1001"/>
                    <a:pt x="167" y="1001"/>
                    <a:pt x="200" y="1001"/>
                  </a:cubicBezTo>
                  <a:cubicBezTo>
                    <a:pt x="267" y="1001"/>
                    <a:pt x="300" y="968"/>
                    <a:pt x="334" y="935"/>
                  </a:cubicBezTo>
                  <a:cubicBezTo>
                    <a:pt x="567" y="568"/>
                    <a:pt x="1001" y="334"/>
                    <a:pt x="1434" y="334"/>
                  </a:cubicBezTo>
                  <a:cubicBezTo>
                    <a:pt x="1448" y="339"/>
                    <a:pt x="1462" y="341"/>
                    <a:pt x="1475" y="341"/>
                  </a:cubicBezTo>
                  <a:cubicBezTo>
                    <a:pt x="1560" y="341"/>
                    <a:pt x="1635" y="259"/>
                    <a:pt x="1635" y="201"/>
                  </a:cubicBezTo>
                  <a:cubicBezTo>
                    <a:pt x="1635" y="101"/>
                    <a:pt x="1568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3;p35">
              <a:extLst>
                <a:ext uri="{FF2B5EF4-FFF2-40B4-BE49-F238E27FC236}">
                  <a16:creationId xmlns:a16="http://schemas.microsoft.com/office/drawing/2014/main" id="{7F264375-A6EE-4FF0-BC5F-F6173ACF51D7}"/>
                </a:ext>
              </a:extLst>
            </p:cNvPr>
            <p:cNvSpPr/>
            <p:nvPr/>
          </p:nvSpPr>
          <p:spPr>
            <a:xfrm>
              <a:off x="7270951" y="1678390"/>
              <a:ext cx="26615" cy="54998"/>
            </a:xfrm>
            <a:custGeom>
              <a:avLst/>
              <a:gdLst/>
              <a:ahLst/>
              <a:cxnLst/>
              <a:rect l="l" t="t" r="r" b="b"/>
              <a:pathLst>
                <a:path w="1068" h="2207" extrusionOk="0">
                  <a:moveTo>
                    <a:pt x="467" y="1"/>
                  </a:moveTo>
                  <a:cubicBezTo>
                    <a:pt x="401" y="734"/>
                    <a:pt x="234" y="1435"/>
                    <a:pt x="0" y="2135"/>
                  </a:cubicBezTo>
                  <a:cubicBezTo>
                    <a:pt x="123" y="2184"/>
                    <a:pt x="254" y="2206"/>
                    <a:pt x="388" y="2206"/>
                  </a:cubicBezTo>
                  <a:cubicBezTo>
                    <a:pt x="619" y="2206"/>
                    <a:pt x="857" y="2141"/>
                    <a:pt x="1068" y="20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4;p35">
              <a:extLst>
                <a:ext uri="{FF2B5EF4-FFF2-40B4-BE49-F238E27FC236}">
                  <a16:creationId xmlns:a16="http://schemas.microsoft.com/office/drawing/2014/main" id="{04215BA8-323F-4ECC-B34F-3022023ADBE3}"/>
                </a:ext>
              </a:extLst>
            </p:cNvPr>
            <p:cNvSpPr/>
            <p:nvPr/>
          </p:nvSpPr>
          <p:spPr>
            <a:xfrm>
              <a:off x="7229385" y="1459048"/>
              <a:ext cx="305943" cy="350649"/>
            </a:xfrm>
            <a:custGeom>
              <a:avLst/>
              <a:gdLst/>
              <a:ahLst/>
              <a:cxnLst/>
              <a:rect l="l" t="t" r="r" b="b"/>
              <a:pathLst>
                <a:path w="12277" h="14071" extrusionOk="0">
                  <a:moveTo>
                    <a:pt x="6117" y="1"/>
                  </a:moveTo>
                  <a:cubicBezTo>
                    <a:pt x="5043" y="1"/>
                    <a:pt x="3949" y="347"/>
                    <a:pt x="3003" y="1097"/>
                  </a:cubicBezTo>
                  <a:cubicBezTo>
                    <a:pt x="1" y="3499"/>
                    <a:pt x="1068" y="8869"/>
                    <a:pt x="2736" y="11771"/>
                  </a:cubicBezTo>
                  <a:cubicBezTo>
                    <a:pt x="3624" y="13309"/>
                    <a:pt x="5114" y="14071"/>
                    <a:pt x="6635" y="14071"/>
                  </a:cubicBezTo>
                  <a:cubicBezTo>
                    <a:pt x="8313" y="14071"/>
                    <a:pt x="10028" y="13142"/>
                    <a:pt x="11008" y="11304"/>
                  </a:cubicBezTo>
                  <a:cubicBezTo>
                    <a:pt x="12276" y="8969"/>
                    <a:pt x="11842" y="7502"/>
                    <a:pt x="11008" y="3932"/>
                  </a:cubicBezTo>
                  <a:cubicBezTo>
                    <a:pt x="10469" y="1482"/>
                    <a:pt x="8338" y="1"/>
                    <a:pt x="6117" y="1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;p35">
              <a:extLst>
                <a:ext uri="{FF2B5EF4-FFF2-40B4-BE49-F238E27FC236}">
                  <a16:creationId xmlns:a16="http://schemas.microsoft.com/office/drawing/2014/main" id="{5C0B260C-B5C8-4222-A368-6FC1C7BBFFA4}"/>
                </a:ext>
              </a:extLst>
            </p:cNvPr>
            <p:cNvSpPr/>
            <p:nvPr/>
          </p:nvSpPr>
          <p:spPr>
            <a:xfrm>
              <a:off x="7236038" y="1412099"/>
              <a:ext cx="371607" cy="378834"/>
            </a:xfrm>
            <a:custGeom>
              <a:avLst/>
              <a:gdLst/>
              <a:ahLst/>
              <a:cxnLst/>
              <a:rect l="l" t="t" r="r" b="b"/>
              <a:pathLst>
                <a:path w="14912" h="15202" extrusionOk="0">
                  <a:moveTo>
                    <a:pt x="5365" y="1"/>
                  </a:moveTo>
                  <a:cubicBezTo>
                    <a:pt x="5174" y="1"/>
                    <a:pt x="4966" y="25"/>
                    <a:pt x="4737" y="79"/>
                  </a:cubicBezTo>
                  <a:cubicBezTo>
                    <a:pt x="3503" y="379"/>
                    <a:pt x="2669" y="980"/>
                    <a:pt x="2402" y="2180"/>
                  </a:cubicBezTo>
                  <a:cubicBezTo>
                    <a:pt x="2202" y="2914"/>
                    <a:pt x="701" y="2748"/>
                    <a:pt x="367" y="4649"/>
                  </a:cubicBezTo>
                  <a:cubicBezTo>
                    <a:pt x="0" y="6517"/>
                    <a:pt x="1435" y="6283"/>
                    <a:pt x="1702" y="7484"/>
                  </a:cubicBezTo>
                  <a:cubicBezTo>
                    <a:pt x="1942" y="8547"/>
                    <a:pt x="2551" y="8614"/>
                    <a:pt x="3060" y="8614"/>
                  </a:cubicBezTo>
                  <a:cubicBezTo>
                    <a:pt x="3135" y="8614"/>
                    <a:pt x="3207" y="8613"/>
                    <a:pt x="3275" y="8613"/>
                  </a:cubicBezTo>
                  <a:cubicBezTo>
                    <a:pt x="3651" y="8613"/>
                    <a:pt x="3919" y="8656"/>
                    <a:pt x="3837" y="9219"/>
                  </a:cubicBezTo>
                  <a:cubicBezTo>
                    <a:pt x="3236" y="13522"/>
                    <a:pt x="8340" y="12321"/>
                    <a:pt x="8840" y="13589"/>
                  </a:cubicBezTo>
                  <a:cubicBezTo>
                    <a:pt x="9255" y="14749"/>
                    <a:pt x="10082" y="15202"/>
                    <a:pt x="10984" y="15202"/>
                  </a:cubicBezTo>
                  <a:cubicBezTo>
                    <a:pt x="11534" y="15202"/>
                    <a:pt x="12112" y="15034"/>
                    <a:pt x="12643" y="14756"/>
                  </a:cubicBezTo>
                  <a:cubicBezTo>
                    <a:pt x="14044" y="14022"/>
                    <a:pt x="12176" y="13155"/>
                    <a:pt x="13410" y="11854"/>
                  </a:cubicBezTo>
                  <a:cubicBezTo>
                    <a:pt x="14911" y="10253"/>
                    <a:pt x="14811" y="7751"/>
                    <a:pt x="13210" y="6250"/>
                  </a:cubicBezTo>
                  <a:cubicBezTo>
                    <a:pt x="12443" y="5550"/>
                    <a:pt x="13610" y="3848"/>
                    <a:pt x="12876" y="2347"/>
                  </a:cubicBezTo>
                  <a:cubicBezTo>
                    <a:pt x="12337" y="1270"/>
                    <a:pt x="11079" y="803"/>
                    <a:pt x="9881" y="803"/>
                  </a:cubicBezTo>
                  <a:cubicBezTo>
                    <a:pt x="9447" y="803"/>
                    <a:pt x="9021" y="864"/>
                    <a:pt x="8640" y="980"/>
                  </a:cubicBezTo>
                  <a:cubicBezTo>
                    <a:pt x="8473" y="1027"/>
                    <a:pt x="8319" y="1048"/>
                    <a:pt x="8175" y="1048"/>
                  </a:cubicBezTo>
                  <a:cubicBezTo>
                    <a:pt x="7153" y="1048"/>
                    <a:pt x="6635" y="1"/>
                    <a:pt x="5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6;p35">
              <a:extLst>
                <a:ext uri="{FF2B5EF4-FFF2-40B4-BE49-F238E27FC236}">
                  <a16:creationId xmlns:a16="http://schemas.microsoft.com/office/drawing/2014/main" id="{A8C0CEB1-13CC-449A-A932-C40EB72707AB}"/>
                </a:ext>
              </a:extLst>
            </p:cNvPr>
            <p:cNvSpPr/>
            <p:nvPr/>
          </p:nvSpPr>
          <p:spPr>
            <a:xfrm>
              <a:off x="7280918" y="1619530"/>
              <a:ext cx="69851" cy="86622"/>
            </a:xfrm>
            <a:custGeom>
              <a:avLst/>
              <a:gdLst/>
              <a:ahLst/>
              <a:cxnLst/>
              <a:rect l="l" t="t" r="r" b="b"/>
              <a:pathLst>
                <a:path w="2803" h="3476" extrusionOk="0">
                  <a:moveTo>
                    <a:pt x="1441" y="0"/>
                  </a:moveTo>
                  <a:cubicBezTo>
                    <a:pt x="1199" y="0"/>
                    <a:pt x="952" y="72"/>
                    <a:pt x="735" y="228"/>
                  </a:cubicBezTo>
                  <a:cubicBezTo>
                    <a:pt x="1" y="795"/>
                    <a:pt x="234" y="2062"/>
                    <a:pt x="635" y="2763"/>
                  </a:cubicBezTo>
                  <a:cubicBezTo>
                    <a:pt x="863" y="3201"/>
                    <a:pt x="1255" y="3476"/>
                    <a:pt x="1636" y="3476"/>
                  </a:cubicBezTo>
                  <a:cubicBezTo>
                    <a:pt x="1922" y="3476"/>
                    <a:pt x="2202" y="3321"/>
                    <a:pt x="2402" y="2963"/>
                  </a:cubicBezTo>
                  <a:cubicBezTo>
                    <a:pt x="2736" y="2329"/>
                    <a:pt x="2803" y="1629"/>
                    <a:pt x="2603" y="928"/>
                  </a:cubicBezTo>
                  <a:cubicBezTo>
                    <a:pt x="2488" y="353"/>
                    <a:pt x="1977" y="0"/>
                    <a:pt x="1441" y="0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7;p35">
              <a:extLst>
                <a:ext uri="{FF2B5EF4-FFF2-40B4-BE49-F238E27FC236}">
                  <a16:creationId xmlns:a16="http://schemas.microsoft.com/office/drawing/2014/main" id="{A4F9BCCD-46D3-4EA2-9E34-5FC6BA97DA6F}"/>
                </a:ext>
              </a:extLst>
            </p:cNvPr>
            <p:cNvSpPr/>
            <p:nvPr/>
          </p:nvSpPr>
          <p:spPr>
            <a:xfrm>
              <a:off x="7128809" y="1987616"/>
              <a:ext cx="487136" cy="590230"/>
            </a:xfrm>
            <a:custGeom>
              <a:avLst/>
              <a:gdLst/>
              <a:ahLst/>
              <a:cxnLst/>
              <a:rect l="l" t="t" r="r" b="b"/>
              <a:pathLst>
                <a:path w="19548" h="23685" extrusionOk="0">
                  <a:moveTo>
                    <a:pt x="15878" y="0"/>
                  </a:moveTo>
                  <a:cubicBezTo>
                    <a:pt x="15211" y="2369"/>
                    <a:pt x="14477" y="4771"/>
                    <a:pt x="13710" y="7139"/>
                  </a:cubicBezTo>
                  <a:cubicBezTo>
                    <a:pt x="13343" y="8340"/>
                    <a:pt x="12943" y="9507"/>
                    <a:pt x="12509" y="10675"/>
                  </a:cubicBezTo>
                  <a:cubicBezTo>
                    <a:pt x="12309" y="11275"/>
                    <a:pt x="12076" y="11842"/>
                    <a:pt x="11876" y="12409"/>
                  </a:cubicBezTo>
                  <a:lnTo>
                    <a:pt x="11542" y="13277"/>
                  </a:lnTo>
                  <a:lnTo>
                    <a:pt x="11208" y="14111"/>
                  </a:lnTo>
                  <a:cubicBezTo>
                    <a:pt x="10508" y="15945"/>
                    <a:pt x="8640" y="17446"/>
                    <a:pt x="6605" y="18714"/>
                  </a:cubicBezTo>
                  <a:cubicBezTo>
                    <a:pt x="5571" y="19348"/>
                    <a:pt x="4504" y="19915"/>
                    <a:pt x="3403" y="20448"/>
                  </a:cubicBezTo>
                  <a:cubicBezTo>
                    <a:pt x="2302" y="20949"/>
                    <a:pt x="1135" y="21449"/>
                    <a:pt x="0" y="21883"/>
                  </a:cubicBezTo>
                  <a:lnTo>
                    <a:pt x="501" y="23684"/>
                  </a:lnTo>
                  <a:cubicBezTo>
                    <a:pt x="3069" y="23184"/>
                    <a:pt x="5604" y="22350"/>
                    <a:pt x="8006" y="21216"/>
                  </a:cubicBezTo>
                  <a:cubicBezTo>
                    <a:pt x="9240" y="20615"/>
                    <a:pt x="10408" y="19881"/>
                    <a:pt x="11475" y="19047"/>
                  </a:cubicBezTo>
                  <a:cubicBezTo>
                    <a:pt x="12076" y="18580"/>
                    <a:pt x="12576" y="18080"/>
                    <a:pt x="13076" y="17513"/>
                  </a:cubicBezTo>
                  <a:cubicBezTo>
                    <a:pt x="13310" y="17213"/>
                    <a:pt x="13543" y="16913"/>
                    <a:pt x="13777" y="16579"/>
                  </a:cubicBezTo>
                  <a:lnTo>
                    <a:pt x="14110" y="16045"/>
                  </a:lnTo>
                  <a:lnTo>
                    <a:pt x="14311" y="15578"/>
                  </a:lnTo>
                  <a:lnTo>
                    <a:pt x="14744" y="14678"/>
                  </a:lnTo>
                  <a:lnTo>
                    <a:pt x="15145" y="13777"/>
                  </a:lnTo>
                  <a:cubicBezTo>
                    <a:pt x="15411" y="13177"/>
                    <a:pt x="15645" y="12576"/>
                    <a:pt x="15912" y="12009"/>
                  </a:cubicBezTo>
                  <a:cubicBezTo>
                    <a:pt x="16379" y="10808"/>
                    <a:pt x="16846" y="9574"/>
                    <a:pt x="17279" y="8373"/>
                  </a:cubicBezTo>
                  <a:cubicBezTo>
                    <a:pt x="18113" y="5938"/>
                    <a:pt x="18881" y="3503"/>
                    <a:pt x="19548" y="968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8;p35">
              <a:extLst>
                <a:ext uri="{FF2B5EF4-FFF2-40B4-BE49-F238E27FC236}">
                  <a16:creationId xmlns:a16="http://schemas.microsoft.com/office/drawing/2014/main" id="{1AED5738-BABC-459B-963A-BEAF8E271B4C}"/>
                </a:ext>
              </a:extLst>
            </p:cNvPr>
            <p:cNvSpPr/>
            <p:nvPr/>
          </p:nvSpPr>
          <p:spPr>
            <a:xfrm>
              <a:off x="7070622" y="2512970"/>
              <a:ext cx="106433" cy="74187"/>
            </a:xfrm>
            <a:custGeom>
              <a:avLst/>
              <a:gdLst/>
              <a:ahLst/>
              <a:cxnLst/>
              <a:rect l="l" t="t" r="r" b="b"/>
              <a:pathLst>
                <a:path w="4271" h="2977" extrusionOk="0">
                  <a:moveTo>
                    <a:pt x="0" y="0"/>
                  </a:moveTo>
                  <a:lnTo>
                    <a:pt x="501" y="2969"/>
                  </a:lnTo>
                  <a:cubicBezTo>
                    <a:pt x="501" y="2969"/>
                    <a:pt x="631" y="2977"/>
                    <a:pt x="844" y="2977"/>
                  </a:cubicBezTo>
                  <a:cubicBezTo>
                    <a:pt x="1632" y="2977"/>
                    <a:pt x="3561" y="2873"/>
                    <a:pt x="4270" y="1902"/>
                  </a:cubicBezTo>
                  <a:lnTo>
                    <a:pt x="3236" y="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49;p35">
              <a:extLst>
                <a:ext uri="{FF2B5EF4-FFF2-40B4-BE49-F238E27FC236}">
                  <a16:creationId xmlns:a16="http://schemas.microsoft.com/office/drawing/2014/main" id="{FD4AE48F-2D74-47AE-AC36-26C393317C2D}"/>
                </a:ext>
              </a:extLst>
            </p:cNvPr>
            <p:cNvSpPr/>
            <p:nvPr/>
          </p:nvSpPr>
          <p:spPr>
            <a:xfrm>
              <a:off x="7003713" y="2512970"/>
              <a:ext cx="80641" cy="73987"/>
            </a:xfrm>
            <a:custGeom>
              <a:avLst/>
              <a:gdLst/>
              <a:ahLst/>
              <a:cxnLst/>
              <a:rect l="l" t="t" r="r" b="b"/>
              <a:pathLst>
                <a:path w="3236" h="2969" extrusionOk="0">
                  <a:moveTo>
                    <a:pt x="2735" y="0"/>
                  </a:moveTo>
                  <a:lnTo>
                    <a:pt x="334" y="1368"/>
                  </a:lnTo>
                  <a:lnTo>
                    <a:pt x="0" y="2836"/>
                  </a:lnTo>
                  <a:lnTo>
                    <a:pt x="3236" y="2969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0;p35">
              <a:extLst>
                <a:ext uri="{FF2B5EF4-FFF2-40B4-BE49-F238E27FC236}">
                  <a16:creationId xmlns:a16="http://schemas.microsoft.com/office/drawing/2014/main" id="{61DE1F66-7FFE-4EC1-A2C7-13E21A7A56AF}"/>
                </a:ext>
              </a:extLst>
            </p:cNvPr>
            <p:cNvSpPr/>
            <p:nvPr/>
          </p:nvSpPr>
          <p:spPr>
            <a:xfrm>
              <a:off x="7222731" y="1871441"/>
              <a:ext cx="454740" cy="590031"/>
            </a:xfrm>
            <a:custGeom>
              <a:avLst/>
              <a:gdLst/>
              <a:ahLst/>
              <a:cxnLst/>
              <a:rect l="l" t="t" r="r" b="b"/>
              <a:pathLst>
                <a:path w="18248" h="23677" extrusionOk="0">
                  <a:moveTo>
                    <a:pt x="10108" y="1"/>
                  </a:moveTo>
                  <a:cubicBezTo>
                    <a:pt x="8974" y="1"/>
                    <a:pt x="7840" y="42"/>
                    <a:pt x="6706" y="126"/>
                  </a:cubicBezTo>
                  <a:cubicBezTo>
                    <a:pt x="5271" y="259"/>
                    <a:pt x="3703" y="493"/>
                    <a:pt x="2503" y="693"/>
                  </a:cubicBezTo>
                  <a:cubicBezTo>
                    <a:pt x="1102" y="926"/>
                    <a:pt x="101" y="2094"/>
                    <a:pt x="67" y="3528"/>
                  </a:cubicBezTo>
                  <a:cubicBezTo>
                    <a:pt x="1" y="6197"/>
                    <a:pt x="635" y="12268"/>
                    <a:pt x="3270" y="23676"/>
                  </a:cubicBezTo>
                  <a:lnTo>
                    <a:pt x="17213" y="22809"/>
                  </a:lnTo>
                  <a:cubicBezTo>
                    <a:pt x="16646" y="17505"/>
                    <a:pt x="16446" y="14403"/>
                    <a:pt x="17847" y="5163"/>
                  </a:cubicBezTo>
                  <a:cubicBezTo>
                    <a:pt x="18247" y="2594"/>
                    <a:pt x="16346" y="259"/>
                    <a:pt x="13777" y="126"/>
                  </a:cubicBezTo>
                  <a:lnTo>
                    <a:pt x="13510" y="126"/>
                  </a:lnTo>
                  <a:cubicBezTo>
                    <a:pt x="12376" y="42"/>
                    <a:pt x="11242" y="1"/>
                    <a:pt x="10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1;p35">
              <a:extLst>
                <a:ext uri="{FF2B5EF4-FFF2-40B4-BE49-F238E27FC236}">
                  <a16:creationId xmlns:a16="http://schemas.microsoft.com/office/drawing/2014/main" id="{CB653BF8-2B24-473A-8887-ABCB74DDA71A}"/>
                </a:ext>
              </a:extLst>
            </p:cNvPr>
            <p:cNvSpPr/>
            <p:nvPr/>
          </p:nvSpPr>
          <p:spPr>
            <a:xfrm>
              <a:off x="7354082" y="1779588"/>
              <a:ext cx="325032" cy="392266"/>
            </a:xfrm>
            <a:custGeom>
              <a:avLst/>
              <a:gdLst/>
              <a:ahLst/>
              <a:cxnLst/>
              <a:rect l="l" t="t" r="r" b="b"/>
              <a:pathLst>
                <a:path w="13043" h="15741" extrusionOk="0">
                  <a:moveTo>
                    <a:pt x="7666" y="0"/>
                  </a:moveTo>
                  <a:cubicBezTo>
                    <a:pt x="7054" y="0"/>
                    <a:pt x="6872" y="776"/>
                    <a:pt x="6872" y="776"/>
                  </a:cubicBezTo>
                  <a:cubicBezTo>
                    <a:pt x="8473" y="3578"/>
                    <a:pt x="0" y="6947"/>
                    <a:pt x="5638" y="8315"/>
                  </a:cubicBezTo>
                  <a:cubicBezTo>
                    <a:pt x="11308" y="9683"/>
                    <a:pt x="6071" y="10683"/>
                    <a:pt x="7239" y="14553"/>
                  </a:cubicBezTo>
                  <a:cubicBezTo>
                    <a:pt x="7486" y="15387"/>
                    <a:pt x="7942" y="15740"/>
                    <a:pt x="8466" y="15740"/>
                  </a:cubicBezTo>
                  <a:cubicBezTo>
                    <a:pt x="10059" y="15740"/>
                    <a:pt x="12279" y="12470"/>
                    <a:pt x="11175" y="9483"/>
                  </a:cubicBezTo>
                  <a:cubicBezTo>
                    <a:pt x="9507" y="4879"/>
                    <a:pt x="13043" y="4879"/>
                    <a:pt x="8873" y="710"/>
                  </a:cubicBezTo>
                  <a:cubicBezTo>
                    <a:pt x="8354" y="179"/>
                    <a:pt x="7961" y="0"/>
                    <a:pt x="7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2;p35">
              <a:extLst>
                <a:ext uri="{FF2B5EF4-FFF2-40B4-BE49-F238E27FC236}">
                  <a16:creationId xmlns:a16="http://schemas.microsoft.com/office/drawing/2014/main" id="{D30CBED2-BF0C-4762-B7EB-138D46DC96D7}"/>
                </a:ext>
              </a:extLst>
            </p:cNvPr>
            <p:cNvSpPr/>
            <p:nvPr/>
          </p:nvSpPr>
          <p:spPr>
            <a:xfrm>
              <a:off x="7495376" y="1753846"/>
              <a:ext cx="96316" cy="52631"/>
            </a:xfrm>
            <a:custGeom>
              <a:avLst/>
              <a:gdLst/>
              <a:ahLst/>
              <a:cxnLst/>
              <a:rect l="l" t="t" r="r" b="b"/>
              <a:pathLst>
                <a:path w="3865" h="2112" extrusionOk="0">
                  <a:moveTo>
                    <a:pt x="2258" y="0"/>
                  </a:moveTo>
                  <a:cubicBezTo>
                    <a:pt x="2207" y="0"/>
                    <a:pt x="2155" y="3"/>
                    <a:pt x="2102" y="8"/>
                  </a:cubicBezTo>
                  <a:lnTo>
                    <a:pt x="1002" y="75"/>
                  </a:lnTo>
                  <a:cubicBezTo>
                    <a:pt x="435" y="75"/>
                    <a:pt x="1" y="642"/>
                    <a:pt x="234" y="1209"/>
                  </a:cubicBezTo>
                  <a:cubicBezTo>
                    <a:pt x="490" y="1752"/>
                    <a:pt x="1082" y="2112"/>
                    <a:pt x="1689" y="2112"/>
                  </a:cubicBezTo>
                  <a:cubicBezTo>
                    <a:pt x="1715" y="2112"/>
                    <a:pt x="1742" y="2111"/>
                    <a:pt x="1769" y="2110"/>
                  </a:cubicBezTo>
                  <a:lnTo>
                    <a:pt x="2870" y="2009"/>
                  </a:lnTo>
                  <a:cubicBezTo>
                    <a:pt x="2886" y="2010"/>
                    <a:pt x="2902" y="2011"/>
                    <a:pt x="2917" y="2011"/>
                  </a:cubicBezTo>
                  <a:cubicBezTo>
                    <a:pt x="3491" y="2011"/>
                    <a:pt x="3865" y="1428"/>
                    <a:pt x="3670" y="909"/>
                  </a:cubicBezTo>
                  <a:cubicBezTo>
                    <a:pt x="3394" y="355"/>
                    <a:pt x="2862" y="0"/>
                    <a:pt x="225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3;p35">
              <a:extLst>
                <a:ext uri="{FF2B5EF4-FFF2-40B4-BE49-F238E27FC236}">
                  <a16:creationId xmlns:a16="http://schemas.microsoft.com/office/drawing/2014/main" id="{E048C0DC-CB36-4663-A7FE-D1711B955A38}"/>
                </a:ext>
              </a:extLst>
            </p:cNvPr>
            <p:cNvSpPr/>
            <p:nvPr/>
          </p:nvSpPr>
          <p:spPr>
            <a:xfrm>
              <a:off x="7233546" y="1985124"/>
              <a:ext cx="89787" cy="242746"/>
            </a:xfrm>
            <a:custGeom>
              <a:avLst/>
              <a:gdLst/>
              <a:ahLst/>
              <a:cxnLst/>
              <a:rect l="l" t="t" r="r" b="b"/>
              <a:pathLst>
                <a:path w="3603" h="9741" extrusionOk="0">
                  <a:moveTo>
                    <a:pt x="2536" y="0"/>
                  </a:moveTo>
                  <a:lnTo>
                    <a:pt x="0" y="4170"/>
                  </a:lnTo>
                  <a:cubicBezTo>
                    <a:pt x="201" y="5704"/>
                    <a:pt x="467" y="7572"/>
                    <a:pt x="868" y="9741"/>
                  </a:cubicBezTo>
                  <a:lnTo>
                    <a:pt x="2702" y="8673"/>
                  </a:lnTo>
                  <a:cubicBezTo>
                    <a:pt x="3603" y="2069"/>
                    <a:pt x="2536" y="0"/>
                    <a:pt x="2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4;p35">
              <a:extLst>
                <a:ext uri="{FF2B5EF4-FFF2-40B4-BE49-F238E27FC236}">
                  <a16:creationId xmlns:a16="http://schemas.microsoft.com/office/drawing/2014/main" id="{A0B9383E-A1BB-4CBE-8844-EE233CDCD138}"/>
                </a:ext>
              </a:extLst>
            </p:cNvPr>
            <p:cNvSpPr/>
            <p:nvPr/>
          </p:nvSpPr>
          <p:spPr>
            <a:xfrm>
              <a:off x="6836204" y="1988439"/>
              <a:ext cx="472184" cy="581085"/>
            </a:xfrm>
            <a:custGeom>
              <a:avLst/>
              <a:gdLst/>
              <a:ahLst/>
              <a:cxnLst/>
              <a:rect l="l" t="t" r="r" b="b"/>
              <a:pathLst>
                <a:path w="18948" h="23318" extrusionOk="0">
                  <a:moveTo>
                    <a:pt x="15278" y="1"/>
                  </a:moveTo>
                  <a:cubicBezTo>
                    <a:pt x="14644" y="2302"/>
                    <a:pt x="13977" y="4671"/>
                    <a:pt x="13210" y="7006"/>
                  </a:cubicBezTo>
                  <a:cubicBezTo>
                    <a:pt x="12443" y="9307"/>
                    <a:pt x="11642" y="11642"/>
                    <a:pt x="10742" y="13844"/>
                  </a:cubicBezTo>
                  <a:lnTo>
                    <a:pt x="10575" y="14244"/>
                  </a:lnTo>
                  <a:cubicBezTo>
                    <a:pt x="10542" y="14378"/>
                    <a:pt x="10475" y="14478"/>
                    <a:pt x="10408" y="14611"/>
                  </a:cubicBezTo>
                  <a:cubicBezTo>
                    <a:pt x="10375" y="14711"/>
                    <a:pt x="10341" y="14778"/>
                    <a:pt x="10275" y="14878"/>
                  </a:cubicBezTo>
                  <a:lnTo>
                    <a:pt x="10075" y="15212"/>
                  </a:lnTo>
                  <a:cubicBezTo>
                    <a:pt x="9774" y="15612"/>
                    <a:pt x="9441" y="16012"/>
                    <a:pt x="9074" y="16379"/>
                  </a:cubicBezTo>
                  <a:cubicBezTo>
                    <a:pt x="8273" y="17146"/>
                    <a:pt x="7406" y="17847"/>
                    <a:pt x="6439" y="18447"/>
                  </a:cubicBezTo>
                  <a:cubicBezTo>
                    <a:pt x="5438" y="19081"/>
                    <a:pt x="4404" y="19615"/>
                    <a:pt x="3336" y="20115"/>
                  </a:cubicBezTo>
                  <a:cubicBezTo>
                    <a:pt x="2236" y="20616"/>
                    <a:pt x="1101" y="21083"/>
                    <a:pt x="1" y="21483"/>
                  </a:cubicBezTo>
                  <a:lnTo>
                    <a:pt x="434" y="23317"/>
                  </a:lnTo>
                  <a:cubicBezTo>
                    <a:pt x="3003" y="22850"/>
                    <a:pt x="5505" y="22083"/>
                    <a:pt x="7840" y="20949"/>
                  </a:cubicBezTo>
                  <a:cubicBezTo>
                    <a:pt x="9074" y="20349"/>
                    <a:pt x="10208" y="19581"/>
                    <a:pt x="11242" y="18714"/>
                  </a:cubicBezTo>
                  <a:cubicBezTo>
                    <a:pt x="11809" y="18247"/>
                    <a:pt x="12309" y="17713"/>
                    <a:pt x="12776" y="17146"/>
                  </a:cubicBezTo>
                  <a:lnTo>
                    <a:pt x="13110" y="16679"/>
                  </a:lnTo>
                  <a:cubicBezTo>
                    <a:pt x="13210" y="16546"/>
                    <a:pt x="13310" y="16346"/>
                    <a:pt x="13410" y="16179"/>
                  </a:cubicBezTo>
                  <a:cubicBezTo>
                    <a:pt x="13510" y="16012"/>
                    <a:pt x="13577" y="15845"/>
                    <a:pt x="13677" y="15712"/>
                  </a:cubicBezTo>
                  <a:lnTo>
                    <a:pt x="13877" y="15245"/>
                  </a:lnTo>
                  <a:cubicBezTo>
                    <a:pt x="14177" y="14645"/>
                    <a:pt x="14444" y="14078"/>
                    <a:pt x="14678" y="13510"/>
                  </a:cubicBezTo>
                  <a:cubicBezTo>
                    <a:pt x="14911" y="12910"/>
                    <a:pt x="15178" y="12310"/>
                    <a:pt x="15412" y="11743"/>
                  </a:cubicBezTo>
                  <a:cubicBezTo>
                    <a:pt x="15912" y="10575"/>
                    <a:pt x="16312" y="9374"/>
                    <a:pt x="16746" y="8173"/>
                  </a:cubicBezTo>
                  <a:cubicBezTo>
                    <a:pt x="17580" y="5805"/>
                    <a:pt x="18314" y="3403"/>
                    <a:pt x="18948" y="935"/>
                  </a:cubicBezTo>
                  <a:lnTo>
                    <a:pt x="15278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5;p35">
              <a:extLst>
                <a:ext uri="{FF2B5EF4-FFF2-40B4-BE49-F238E27FC236}">
                  <a16:creationId xmlns:a16="http://schemas.microsoft.com/office/drawing/2014/main" id="{B4911C06-8B54-4125-8ACB-AC879B373387}"/>
                </a:ext>
              </a:extLst>
            </p:cNvPr>
            <p:cNvSpPr/>
            <p:nvPr/>
          </p:nvSpPr>
          <p:spPr>
            <a:xfrm>
              <a:off x="7148745" y="1893695"/>
              <a:ext cx="186227" cy="278481"/>
            </a:xfrm>
            <a:custGeom>
              <a:avLst/>
              <a:gdLst/>
              <a:ahLst/>
              <a:cxnLst/>
              <a:rect l="l" t="t" r="r" b="b"/>
              <a:pathLst>
                <a:path w="7473" h="11175" extrusionOk="0">
                  <a:moveTo>
                    <a:pt x="4771" y="0"/>
                  </a:moveTo>
                  <a:cubicBezTo>
                    <a:pt x="2269" y="1134"/>
                    <a:pt x="1435" y="2335"/>
                    <a:pt x="1" y="9407"/>
                  </a:cubicBezTo>
                  <a:cubicBezTo>
                    <a:pt x="2069" y="11175"/>
                    <a:pt x="5472" y="11175"/>
                    <a:pt x="5472" y="11175"/>
                  </a:cubicBezTo>
                  <a:lnTo>
                    <a:pt x="7306" y="6438"/>
                  </a:lnTo>
                  <a:cubicBezTo>
                    <a:pt x="7306" y="6438"/>
                    <a:pt x="7473" y="4303"/>
                    <a:pt x="6839" y="2802"/>
                  </a:cubicBezTo>
                  <a:cubicBezTo>
                    <a:pt x="6339" y="1735"/>
                    <a:pt x="5638" y="801"/>
                    <a:pt x="4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6;p35">
              <a:extLst>
                <a:ext uri="{FF2B5EF4-FFF2-40B4-BE49-F238E27FC236}">
                  <a16:creationId xmlns:a16="http://schemas.microsoft.com/office/drawing/2014/main" id="{9B49936E-07D5-4C4C-B6E3-D17EAF969EAB}"/>
                </a:ext>
              </a:extLst>
            </p:cNvPr>
            <p:cNvSpPr/>
            <p:nvPr/>
          </p:nvSpPr>
          <p:spPr>
            <a:xfrm>
              <a:off x="6764710" y="2516285"/>
              <a:ext cx="105611" cy="66960"/>
            </a:xfrm>
            <a:custGeom>
              <a:avLst/>
              <a:gdLst/>
              <a:ahLst/>
              <a:cxnLst/>
              <a:rect l="l" t="t" r="r" b="b"/>
              <a:pathLst>
                <a:path w="4238" h="2687" extrusionOk="0">
                  <a:moveTo>
                    <a:pt x="1" y="1"/>
                  </a:moveTo>
                  <a:lnTo>
                    <a:pt x="968" y="2636"/>
                  </a:lnTo>
                  <a:cubicBezTo>
                    <a:pt x="968" y="2636"/>
                    <a:pt x="1293" y="2687"/>
                    <a:pt x="1749" y="2687"/>
                  </a:cubicBezTo>
                  <a:cubicBezTo>
                    <a:pt x="2515" y="2687"/>
                    <a:pt x="3652" y="2543"/>
                    <a:pt x="4237" y="1769"/>
                  </a:cubicBezTo>
                  <a:lnTo>
                    <a:pt x="3203" y="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7;p35">
              <a:extLst>
                <a:ext uri="{FF2B5EF4-FFF2-40B4-BE49-F238E27FC236}">
                  <a16:creationId xmlns:a16="http://schemas.microsoft.com/office/drawing/2014/main" id="{2498E3B0-E2BC-409A-A54D-9792B5159D2B}"/>
                </a:ext>
              </a:extLst>
            </p:cNvPr>
            <p:cNvSpPr/>
            <p:nvPr/>
          </p:nvSpPr>
          <p:spPr>
            <a:xfrm>
              <a:off x="6701962" y="2516285"/>
              <a:ext cx="88142" cy="67359"/>
            </a:xfrm>
            <a:custGeom>
              <a:avLst/>
              <a:gdLst/>
              <a:ahLst/>
              <a:cxnLst/>
              <a:rect l="l" t="t" r="r" b="b"/>
              <a:pathLst>
                <a:path w="3537" h="2703" extrusionOk="0">
                  <a:moveTo>
                    <a:pt x="2569" y="1"/>
                  </a:moveTo>
                  <a:lnTo>
                    <a:pt x="901" y="1235"/>
                  </a:lnTo>
                  <a:lnTo>
                    <a:pt x="0" y="2703"/>
                  </a:lnTo>
                  <a:lnTo>
                    <a:pt x="0" y="2703"/>
                  </a:lnTo>
                  <a:lnTo>
                    <a:pt x="3536" y="26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8;p35">
              <a:extLst>
                <a:ext uri="{FF2B5EF4-FFF2-40B4-BE49-F238E27FC236}">
                  <a16:creationId xmlns:a16="http://schemas.microsoft.com/office/drawing/2014/main" id="{4B9DF680-3114-4D24-9676-8A867FF33E4D}"/>
                </a:ext>
              </a:extLst>
            </p:cNvPr>
            <p:cNvSpPr/>
            <p:nvPr/>
          </p:nvSpPr>
          <p:spPr>
            <a:xfrm>
              <a:off x="7263475" y="2444790"/>
              <a:ext cx="494612" cy="1760648"/>
            </a:xfrm>
            <a:custGeom>
              <a:avLst/>
              <a:gdLst/>
              <a:ahLst/>
              <a:cxnLst/>
              <a:rect l="l" t="t" r="r" b="b"/>
              <a:pathLst>
                <a:path w="19848" h="70652" extrusionOk="0">
                  <a:moveTo>
                    <a:pt x="12276" y="1"/>
                  </a:moveTo>
                  <a:lnTo>
                    <a:pt x="2102" y="635"/>
                  </a:lnTo>
                  <a:cubicBezTo>
                    <a:pt x="2102" y="635"/>
                    <a:pt x="334" y="26420"/>
                    <a:pt x="34" y="38829"/>
                  </a:cubicBezTo>
                  <a:cubicBezTo>
                    <a:pt x="0" y="40330"/>
                    <a:pt x="300" y="41864"/>
                    <a:pt x="901" y="43232"/>
                  </a:cubicBezTo>
                  <a:cubicBezTo>
                    <a:pt x="6438" y="56275"/>
                    <a:pt x="17613" y="70651"/>
                    <a:pt x="17613" y="70651"/>
                  </a:cubicBezTo>
                  <a:lnTo>
                    <a:pt x="19848" y="68383"/>
                  </a:lnTo>
                  <a:cubicBezTo>
                    <a:pt x="19848" y="68383"/>
                    <a:pt x="12442" y="51738"/>
                    <a:pt x="7339" y="39262"/>
                  </a:cubicBezTo>
                  <a:cubicBezTo>
                    <a:pt x="10374" y="26954"/>
                    <a:pt x="12276" y="1"/>
                    <a:pt x="12276" y="1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59;p35">
              <a:extLst>
                <a:ext uri="{FF2B5EF4-FFF2-40B4-BE49-F238E27FC236}">
                  <a16:creationId xmlns:a16="http://schemas.microsoft.com/office/drawing/2014/main" id="{0D4EC11F-03D8-4E80-8467-86FD3BDA74F8}"/>
                </a:ext>
              </a:extLst>
            </p:cNvPr>
            <p:cNvSpPr/>
            <p:nvPr/>
          </p:nvSpPr>
          <p:spPr>
            <a:xfrm>
              <a:off x="7517829" y="3597743"/>
              <a:ext cx="177904" cy="599351"/>
            </a:xfrm>
            <a:custGeom>
              <a:avLst/>
              <a:gdLst/>
              <a:ahLst/>
              <a:cxnLst/>
              <a:rect l="l" t="t" r="r" b="b"/>
              <a:pathLst>
                <a:path w="7139" h="24051" extrusionOk="0">
                  <a:moveTo>
                    <a:pt x="34" y="0"/>
                  </a:moveTo>
                  <a:lnTo>
                    <a:pt x="1" y="13610"/>
                  </a:lnTo>
                  <a:cubicBezTo>
                    <a:pt x="34" y="13844"/>
                    <a:pt x="101" y="14044"/>
                    <a:pt x="234" y="14244"/>
                  </a:cubicBezTo>
                  <a:cubicBezTo>
                    <a:pt x="3470" y="19181"/>
                    <a:pt x="6272" y="22917"/>
                    <a:pt x="7139" y="24051"/>
                  </a:cubicBezTo>
                  <a:lnTo>
                    <a:pt x="6705" y="15445"/>
                  </a:lnTo>
                  <a:cubicBezTo>
                    <a:pt x="4871" y="11242"/>
                    <a:pt x="2402" y="5571"/>
                    <a:pt x="34" y="0"/>
                  </a:cubicBezTo>
                  <a:close/>
                </a:path>
              </a:pathLst>
            </a:custGeom>
            <a:solidFill>
              <a:srgbClr val="946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0;p35">
              <a:extLst>
                <a:ext uri="{FF2B5EF4-FFF2-40B4-BE49-F238E27FC236}">
                  <a16:creationId xmlns:a16="http://schemas.microsoft.com/office/drawing/2014/main" id="{07CFC7C8-30AD-4168-A54C-512284419ADB}"/>
                </a:ext>
              </a:extLst>
            </p:cNvPr>
            <p:cNvSpPr/>
            <p:nvPr/>
          </p:nvSpPr>
          <p:spPr>
            <a:xfrm>
              <a:off x="7376510" y="2438984"/>
              <a:ext cx="355808" cy="1955971"/>
            </a:xfrm>
            <a:custGeom>
              <a:avLst/>
              <a:gdLst/>
              <a:ahLst/>
              <a:cxnLst/>
              <a:rect l="l" t="t" r="r" b="b"/>
              <a:pathLst>
                <a:path w="14278" h="78490" extrusionOk="0">
                  <a:moveTo>
                    <a:pt x="11042" y="0"/>
                  </a:moveTo>
                  <a:lnTo>
                    <a:pt x="1" y="734"/>
                  </a:lnTo>
                  <a:cubicBezTo>
                    <a:pt x="1" y="734"/>
                    <a:pt x="2436" y="27320"/>
                    <a:pt x="4471" y="38361"/>
                  </a:cubicBezTo>
                  <a:cubicBezTo>
                    <a:pt x="6606" y="49970"/>
                    <a:pt x="8207" y="77623"/>
                    <a:pt x="8240" y="78490"/>
                  </a:cubicBezTo>
                  <a:lnTo>
                    <a:pt x="10809" y="78490"/>
                  </a:lnTo>
                  <a:cubicBezTo>
                    <a:pt x="10809" y="78490"/>
                    <a:pt x="14278" y="47401"/>
                    <a:pt x="11042" y="36960"/>
                  </a:cubicBezTo>
                  <a:cubicBezTo>
                    <a:pt x="10475" y="24251"/>
                    <a:pt x="11042" y="1"/>
                    <a:pt x="11042" y="0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1;p35">
              <a:extLst>
                <a:ext uri="{FF2B5EF4-FFF2-40B4-BE49-F238E27FC236}">
                  <a16:creationId xmlns:a16="http://schemas.microsoft.com/office/drawing/2014/main" id="{3606921A-1B47-4112-972D-04FEEAF80853}"/>
                </a:ext>
              </a:extLst>
            </p:cNvPr>
            <p:cNvSpPr/>
            <p:nvPr/>
          </p:nvSpPr>
          <p:spPr>
            <a:xfrm>
              <a:off x="7614791" y="4127857"/>
              <a:ext cx="211471" cy="220916"/>
            </a:xfrm>
            <a:custGeom>
              <a:avLst/>
              <a:gdLst/>
              <a:ahLst/>
              <a:cxnLst/>
              <a:rect l="l" t="t" r="r" b="b"/>
              <a:pathLst>
                <a:path w="8486" h="8865" extrusionOk="0">
                  <a:moveTo>
                    <a:pt x="5570" y="1"/>
                  </a:moveTo>
                  <a:cubicBezTo>
                    <a:pt x="5500" y="1"/>
                    <a:pt x="5433" y="26"/>
                    <a:pt x="5383" y="76"/>
                  </a:cubicBezTo>
                  <a:lnTo>
                    <a:pt x="2681" y="2478"/>
                  </a:lnTo>
                  <a:cubicBezTo>
                    <a:pt x="2481" y="2644"/>
                    <a:pt x="2381" y="2845"/>
                    <a:pt x="2347" y="3078"/>
                  </a:cubicBezTo>
                  <a:cubicBezTo>
                    <a:pt x="2114" y="4379"/>
                    <a:pt x="2114" y="5380"/>
                    <a:pt x="279" y="7848"/>
                  </a:cubicBezTo>
                  <a:cubicBezTo>
                    <a:pt x="1" y="8219"/>
                    <a:pt x="416" y="8864"/>
                    <a:pt x="1098" y="8864"/>
                  </a:cubicBezTo>
                  <a:cubicBezTo>
                    <a:pt x="1397" y="8864"/>
                    <a:pt x="1748" y="8741"/>
                    <a:pt x="2114" y="8415"/>
                  </a:cubicBezTo>
                  <a:cubicBezTo>
                    <a:pt x="3315" y="7348"/>
                    <a:pt x="4682" y="6114"/>
                    <a:pt x="5550" y="5346"/>
                  </a:cubicBezTo>
                  <a:cubicBezTo>
                    <a:pt x="6984" y="4079"/>
                    <a:pt x="7051" y="4112"/>
                    <a:pt x="8185" y="3145"/>
                  </a:cubicBezTo>
                  <a:cubicBezTo>
                    <a:pt x="8485" y="2911"/>
                    <a:pt x="8485" y="2478"/>
                    <a:pt x="8218" y="2244"/>
                  </a:cubicBezTo>
                  <a:lnTo>
                    <a:pt x="5783" y="76"/>
                  </a:lnTo>
                  <a:cubicBezTo>
                    <a:pt x="5716" y="26"/>
                    <a:pt x="5641" y="1"/>
                    <a:pt x="5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2;p35">
              <a:extLst>
                <a:ext uri="{FF2B5EF4-FFF2-40B4-BE49-F238E27FC236}">
                  <a16:creationId xmlns:a16="http://schemas.microsoft.com/office/drawing/2014/main" id="{8C51120D-9350-4330-AC32-FC72C3F0543D}"/>
                </a:ext>
              </a:extLst>
            </p:cNvPr>
            <p:cNvSpPr/>
            <p:nvPr/>
          </p:nvSpPr>
          <p:spPr>
            <a:xfrm>
              <a:off x="7432205" y="4381613"/>
              <a:ext cx="233625" cy="106408"/>
            </a:xfrm>
            <a:custGeom>
              <a:avLst/>
              <a:gdLst/>
              <a:ahLst/>
              <a:cxnLst/>
              <a:rect l="l" t="t" r="r" b="b"/>
              <a:pathLst>
                <a:path w="9375" h="4270" extrusionOk="0">
                  <a:moveTo>
                    <a:pt x="5705" y="0"/>
                  </a:moveTo>
                  <a:cubicBezTo>
                    <a:pt x="5471" y="0"/>
                    <a:pt x="5238" y="100"/>
                    <a:pt x="5071" y="267"/>
                  </a:cubicBezTo>
                  <a:cubicBezTo>
                    <a:pt x="4070" y="1068"/>
                    <a:pt x="3570" y="1935"/>
                    <a:pt x="668" y="2569"/>
                  </a:cubicBezTo>
                  <a:cubicBezTo>
                    <a:pt x="1" y="2736"/>
                    <a:pt x="67" y="4270"/>
                    <a:pt x="1635" y="4270"/>
                  </a:cubicBezTo>
                  <a:cubicBezTo>
                    <a:pt x="3203" y="4270"/>
                    <a:pt x="4871" y="4137"/>
                    <a:pt x="6005" y="4137"/>
                  </a:cubicBezTo>
                  <a:cubicBezTo>
                    <a:pt x="7840" y="4137"/>
                    <a:pt x="7273" y="4237"/>
                    <a:pt x="8707" y="4270"/>
                  </a:cubicBezTo>
                  <a:cubicBezTo>
                    <a:pt x="9074" y="4270"/>
                    <a:pt x="9374" y="3970"/>
                    <a:pt x="9341" y="3603"/>
                  </a:cubicBezTo>
                  <a:lnTo>
                    <a:pt x="8907" y="267"/>
                  </a:lnTo>
                  <a:cubicBezTo>
                    <a:pt x="8907" y="100"/>
                    <a:pt x="8774" y="0"/>
                    <a:pt x="8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3;p35">
              <a:extLst>
                <a:ext uri="{FF2B5EF4-FFF2-40B4-BE49-F238E27FC236}">
                  <a16:creationId xmlns:a16="http://schemas.microsoft.com/office/drawing/2014/main" id="{736D0816-A5F5-49DB-903B-D0D17F3A8912}"/>
                </a:ext>
              </a:extLst>
            </p:cNvPr>
            <p:cNvSpPr/>
            <p:nvPr/>
          </p:nvSpPr>
          <p:spPr>
            <a:xfrm>
              <a:off x="7234369" y="2439807"/>
              <a:ext cx="557809" cy="979256"/>
            </a:xfrm>
            <a:custGeom>
              <a:avLst/>
              <a:gdLst/>
              <a:ahLst/>
              <a:cxnLst/>
              <a:rect l="l" t="t" r="r" b="b"/>
              <a:pathLst>
                <a:path w="22384" h="39296" extrusionOk="0">
                  <a:moveTo>
                    <a:pt x="16746" y="1"/>
                  </a:moveTo>
                  <a:lnTo>
                    <a:pt x="2803" y="868"/>
                  </a:lnTo>
                  <a:lnTo>
                    <a:pt x="1" y="39296"/>
                  </a:lnTo>
                  <a:lnTo>
                    <a:pt x="18114" y="34425"/>
                  </a:lnTo>
                  <a:cubicBezTo>
                    <a:pt x="16546" y="18547"/>
                    <a:pt x="22383" y="7906"/>
                    <a:pt x="16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4;p35">
              <a:extLst>
                <a:ext uri="{FF2B5EF4-FFF2-40B4-BE49-F238E27FC236}">
                  <a16:creationId xmlns:a16="http://schemas.microsoft.com/office/drawing/2014/main" id="{722879B1-BE58-4366-947C-2DC101195463}"/>
                </a:ext>
              </a:extLst>
            </p:cNvPr>
            <p:cNvSpPr/>
            <p:nvPr/>
          </p:nvSpPr>
          <p:spPr>
            <a:xfrm>
              <a:off x="7295048" y="2428169"/>
              <a:ext cx="369115" cy="54051"/>
            </a:xfrm>
            <a:custGeom>
              <a:avLst/>
              <a:gdLst/>
              <a:ahLst/>
              <a:cxnLst/>
              <a:rect l="l" t="t" r="r" b="b"/>
              <a:pathLst>
                <a:path w="14812" h="2169" extrusionOk="0">
                  <a:moveTo>
                    <a:pt x="14378" y="1"/>
                  </a:moveTo>
                  <a:lnTo>
                    <a:pt x="234" y="1035"/>
                  </a:lnTo>
                  <a:cubicBezTo>
                    <a:pt x="101" y="1035"/>
                    <a:pt x="1" y="1135"/>
                    <a:pt x="1" y="1268"/>
                  </a:cubicBezTo>
                  <a:lnTo>
                    <a:pt x="34" y="1935"/>
                  </a:lnTo>
                  <a:cubicBezTo>
                    <a:pt x="68" y="2069"/>
                    <a:pt x="168" y="2169"/>
                    <a:pt x="301" y="2169"/>
                  </a:cubicBezTo>
                  <a:lnTo>
                    <a:pt x="14578" y="1135"/>
                  </a:lnTo>
                  <a:cubicBezTo>
                    <a:pt x="14711" y="1102"/>
                    <a:pt x="14811" y="968"/>
                    <a:pt x="14778" y="835"/>
                  </a:cubicBezTo>
                  <a:lnTo>
                    <a:pt x="14645" y="201"/>
                  </a:lnTo>
                  <a:cubicBezTo>
                    <a:pt x="14611" y="67"/>
                    <a:pt x="14511" y="1"/>
                    <a:pt x="14378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5;p35">
              <a:extLst>
                <a:ext uri="{FF2B5EF4-FFF2-40B4-BE49-F238E27FC236}">
                  <a16:creationId xmlns:a16="http://schemas.microsoft.com/office/drawing/2014/main" id="{BA8DD702-FA91-4C36-9DFB-9385CB5D1088}"/>
                </a:ext>
              </a:extLst>
            </p:cNvPr>
            <p:cNvSpPr/>
            <p:nvPr/>
          </p:nvSpPr>
          <p:spPr>
            <a:xfrm>
              <a:off x="6194150" y="4011700"/>
              <a:ext cx="116400" cy="32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9213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1;p41">
            <a:extLst>
              <a:ext uri="{FF2B5EF4-FFF2-40B4-BE49-F238E27FC236}">
                <a16:creationId xmlns:a16="http://schemas.microsoft.com/office/drawing/2014/main" id="{3753B365-BE6F-4129-BC71-738D8C6D80AA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410;p31">
            <a:extLst>
              <a:ext uri="{FF2B5EF4-FFF2-40B4-BE49-F238E27FC236}">
                <a16:creationId xmlns:a16="http://schemas.microsoft.com/office/drawing/2014/main" id="{FC0463ED-69EA-4A0F-B20F-5D72D906D633}"/>
              </a:ext>
            </a:extLst>
          </p:cNvPr>
          <p:cNvSpPr txBox="1">
            <a:spLocks/>
          </p:cNvSpPr>
          <p:nvPr/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/>
              <a:t>PLC</a:t>
            </a:r>
          </a:p>
        </p:txBody>
      </p:sp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1A358094-C205-4107-B05D-AD16611C7C0B}"/>
              </a:ext>
            </a:extLst>
          </p:cNvPr>
          <p:cNvSpPr txBox="1">
            <a:spLocks/>
          </p:cNvSpPr>
          <p:nvPr/>
        </p:nvSpPr>
        <p:spPr>
          <a:xfrm>
            <a:off x="950856" y="2472309"/>
            <a:ext cx="6720840" cy="3092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Para a comunicação usaremos um servidor web, pelo que não serão necessárias </a:t>
            </a:r>
            <a:r>
              <a:rPr lang="pt-PT" err="1"/>
              <a:t>HMI’s</a:t>
            </a:r>
            <a:r>
              <a:rPr lang="pt-PT"/>
              <a:t>.</a:t>
            </a:r>
          </a:p>
          <a:p>
            <a:r>
              <a:rPr lang="pt-PT"/>
              <a:t>O PLC será o elo de ligação entre: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PT"/>
              <a:t>O robot UR10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PT"/>
              <a:t>A plataforma móvel (que substitui o tapete rolante)</a:t>
            </a:r>
          </a:p>
          <a:p>
            <a:r>
              <a:rPr lang="pt-PT"/>
              <a:t>Todas as outras ordens serão realizadas por outros meios.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772BC0-1A8F-4563-92A1-A88E641C5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r="14437"/>
          <a:stretch/>
        </p:blipFill>
        <p:spPr>
          <a:xfrm>
            <a:off x="8686800" y="2625086"/>
            <a:ext cx="3078480" cy="27873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38CC9FB-B081-4CDC-8E03-AC612C031404}"/>
              </a:ext>
            </a:extLst>
          </p:cNvPr>
          <p:cNvSpPr txBox="1"/>
          <p:nvPr/>
        </p:nvSpPr>
        <p:spPr>
          <a:xfrm>
            <a:off x="9083040" y="541238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PLC SIMATIC S7-1200</a:t>
            </a:r>
          </a:p>
        </p:txBody>
      </p:sp>
    </p:spTree>
    <p:extLst>
      <p:ext uri="{BB962C8B-B14F-4D97-AF65-F5344CB8AC3E}">
        <p14:creationId xmlns:p14="http://schemas.microsoft.com/office/powerpoint/2010/main" val="237494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1;p41">
            <a:extLst>
              <a:ext uri="{FF2B5EF4-FFF2-40B4-BE49-F238E27FC236}">
                <a16:creationId xmlns:a16="http://schemas.microsoft.com/office/drawing/2014/main" id="{3753B365-BE6F-4129-BC71-738D8C6D80AA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410;p31">
            <a:extLst>
              <a:ext uri="{FF2B5EF4-FFF2-40B4-BE49-F238E27FC236}">
                <a16:creationId xmlns:a16="http://schemas.microsoft.com/office/drawing/2014/main" id="{FC0463ED-69EA-4A0F-B20F-5D72D906D633}"/>
              </a:ext>
            </a:extLst>
          </p:cNvPr>
          <p:cNvSpPr txBox="1">
            <a:spLocks/>
          </p:cNvSpPr>
          <p:nvPr/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/>
              <a:t>Comunicação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17BE4B-4038-4D1B-8F7A-E52ABFC65AA4}"/>
              </a:ext>
            </a:extLst>
          </p:cNvPr>
          <p:cNvSpPr/>
          <p:nvPr/>
        </p:nvSpPr>
        <p:spPr>
          <a:xfrm>
            <a:off x="950856" y="1694180"/>
            <a:ext cx="7735944" cy="149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>
                <a:solidFill>
                  <a:schemeClr val="tx1"/>
                </a:solidFill>
              </a:rPr>
              <a:t>Comunicação será realizada através de </a:t>
            </a:r>
            <a:r>
              <a:rPr lang="pt-PT" err="1">
                <a:solidFill>
                  <a:schemeClr val="tx1"/>
                </a:solidFill>
              </a:rPr>
              <a:t>profinet</a:t>
            </a:r>
            <a:r>
              <a:rPr lang="pt-PT">
                <a:solidFill>
                  <a:schemeClr val="tx1"/>
                </a:solidFill>
              </a:rPr>
              <a:t> e </a:t>
            </a:r>
            <a:r>
              <a:rPr lang="pt-PT" err="1">
                <a:solidFill>
                  <a:schemeClr val="tx1"/>
                </a:solidFill>
              </a:rPr>
              <a:t>ethernet</a:t>
            </a:r>
            <a:r>
              <a:rPr lang="pt-PT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pt-PT">
                <a:solidFill>
                  <a:schemeClr val="tx1"/>
                </a:solidFill>
              </a:rPr>
              <a:t>Cujos protocolos e o requisitos são: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tx1"/>
                </a:solidFill>
              </a:rPr>
              <a:t>Cabos </a:t>
            </a:r>
            <a:r>
              <a:rPr lang="pt-PT" err="1">
                <a:solidFill>
                  <a:schemeClr val="tx1"/>
                </a:solidFill>
              </a:rPr>
              <a:t>ethernet</a:t>
            </a:r>
            <a:endParaRPr lang="pt-PT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err="1">
                <a:solidFill>
                  <a:schemeClr val="tx1"/>
                </a:solidFill>
              </a:rPr>
              <a:t>Switcher</a:t>
            </a:r>
            <a:r>
              <a:rPr lang="pt-PT">
                <a:solidFill>
                  <a:schemeClr val="tx1"/>
                </a:solidFill>
              </a:rPr>
              <a:t> de100 Mbit/s (se necessário) </a:t>
            </a:r>
            <a:r>
              <a:rPr lang="pt-PT" err="1">
                <a:solidFill>
                  <a:schemeClr val="tx1"/>
                </a:solidFill>
              </a:rPr>
              <a:t>full</a:t>
            </a:r>
            <a:r>
              <a:rPr lang="pt-PT">
                <a:solidFill>
                  <a:schemeClr val="tx1"/>
                </a:solidFill>
              </a:rPr>
              <a:t> duplex</a:t>
            </a:r>
          </a:p>
          <a:p>
            <a:pPr algn="just"/>
            <a:endParaRPr lang="pt-PT">
              <a:solidFill>
                <a:schemeClr val="tx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BE811A-8904-49BD-8317-79E7402F6A4A}"/>
              </a:ext>
            </a:extLst>
          </p:cNvPr>
          <p:cNvSpPr/>
          <p:nvPr/>
        </p:nvSpPr>
        <p:spPr>
          <a:xfrm>
            <a:off x="4724519" y="4400551"/>
            <a:ext cx="1324947" cy="8070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/>
              <a:t>PLC</a:t>
            </a:r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96A50F6-9FDF-4B6B-B9C0-AFB0E7107EF2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049466" y="3915359"/>
            <a:ext cx="768101" cy="88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D504EB8D-F068-4C2D-B5DB-33B108DD0F81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6049466" y="4804100"/>
            <a:ext cx="768101" cy="930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AEAB709-D366-4163-88C6-FF6A94075E26}"/>
              </a:ext>
            </a:extLst>
          </p:cNvPr>
          <p:cNvSpPr/>
          <p:nvPr/>
        </p:nvSpPr>
        <p:spPr>
          <a:xfrm>
            <a:off x="6817567" y="3429000"/>
            <a:ext cx="1869233" cy="9727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/>
              <a:t>UR10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6D315E4-9EE6-4E92-9D56-C3877B8A730F}"/>
              </a:ext>
            </a:extLst>
          </p:cNvPr>
          <p:cNvSpPr/>
          <p:nvPr/>
        </p:nvSpPr>
        <p:spPr>
          <a:xfrm>
            <a:off x="6817567" y="5248470"/>
            <a:ext cx="1869233" cy="9727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/>
              <a:t>CNC</a:t>
            </a:r>
          </a:p>
          <a:p>
            <a:pPr algn="ctr"/>
            <a:r>
              <a:rPr lang="pt-PT" b="1"/>
              <a:t>(tapete rolante)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007DFF1-9926-44DF-AD98-535F3B22F9EE}"/>
              </a:ext>
            </a:extLst>
          </p:cNvPr>
          <p:cNvSpPr/>
          <p:nvPr/>
        </p:nvSpPr>
        <p:spPr>
          <a:xfrm>
            <a:off x="2968720" y="4401128"/>
            <a:ext cx="1324947" cy="8070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/>
              <a:t>WEB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CC9085BC-AAFD-451E-A6FE-42D8FEF4CFB2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293667" y="4804100"/>
            <a:ext cx="430852" cy="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19CDC771-CBF8-410D-ADC3-4FE30797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267" y="3213836"/>
            <a:ext cx="1434299" cy="140304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97FAC79-55BC-452F-956E-68DCDA5C0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7244" r="18705" b="4045"/>
          <a:stretch/>
        </p:blipFill>
        <p:spPr>
          <a:xfrm>
            <a:off x="8909404" y="5094072"/>
            <a:ext cx="1748175" cy="1292511"/>
          </a:xfrm>
          <a:prstGeom prst="rect">
            <a:avLst/>
          </a:prstGeom>
        </p:spPr>
      </p:pic>
      <p:cxnSp>
        <p:nvCxnSpPr>
          <p:cNvPr id="17" name="Conexão: Ângulo Reto 16">
            <a:extLst>
              <a:ext uri="{FF2B5EF4-FFF2-40B4-BE49-F238E27FC236}">
                <a16:creationId xmlns:a16="http://schemas.microsoft.com/office/drawing/2014/main" id="{8BD9B29A-78E2-40E3-B320-5AF69B7F7E7F}"/>
              </a:ext>
            </a:extLst>
          </p:cNvPr>
          <p:cNvCxnSpPr>
            <a:cxnSpLocks/>
            <a:stCxn id="11" idx="0"/>
            <a:endCxn id="8" idx="0"/>
          </p:cNvCxnSpPr>
          <p:nvPr/>
        </p:nvCxnSpPr>
        <p:spPr>
          <a:xfrm rot="16200000" flipH="1" flipV="1">
            <a:off x="6083813" y="2732179"/>
            <a:ext cx="971551" cy="2365191"/>
          </a:xfrm>
          <a:prstGeom prst="bentConnector3">
            <a:avLst>
              <a:gd name="adj1" fmla="val -235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: Ângulo Reto 20">
            <a:extLst>
              <a:ext uri="{FF2B5EF4-FFF2-40B4-BE49-F238E27FC236}">
                <a16:creationId xmlns:a16="http://schemas.microsoft.com/office/drawing/2014/main" id="{45B962F6-9A85-4DA8-9E56-4E3EF22A1B6B}"/>
              </a:ext>
            </a:extLst>
          </p:cNvPr>
          <p:cNvCxnSpPr>
            <a:cxnSpLocks/>
            <a:stCxn id="12" idx="2"/>
            <a:endCxn id="8" idx="2"/>
          </p:cNvCxnSpPr>
          <p:nvPr/>
        </p:nvCxnSpPr>
        <p:spPr>
          <a:xfrm rot="5400000" flipH="1">
            <a:off x="6062820" y="4531823"/>
            <a:ext cx="1013538" cy="2365191"/>
          </a:xfrm>
          <a:prstGeom prst="bentConnector3">
            <a:avLst>
              <a:gd name="adj1" fmla="val -225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798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1;p41">
            <a:extLst>
              <a:ext uri="{FF2B5EF4-FFF2-40B4-BE49-F238E27FC236}">
                <a16:creationId xmlns:a16="http://schemas.microsoft.com/office/drawing/2014/main" id="{3753B365-BE6F-4129-BC71-738D8C6D80AA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410;p31">
            <a:extLst>
              <a:ext uri="{FF2B5EF4-FFF2-40B4-BE49-F238E27FC236}">
                <a16:creationId xmlns:a16="http://schemas.microsoft.com/office/drawing/2014/main" id="{FC0463ED-69EA-4A0F-B20F-5D72D906D633}"/>
              </a:ext>
            </a:extLst>
          </p:cNvPr>
          <p:cNvSpPr txBox="1">
            <a:spLocks/>
          </p:cNvSpPr>
          <p:nvPr/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/>
              <a:t>Comunicação com UR10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26D51F0-E9A0-48F2-AF3E-5CA081925E2A}"/>
              </a:ext>
            </a:extLst>
          </p:cNvPr>
          <p:cNvSpPr txBox="1"/>
          <p:nvPr/>
        </p:nvSpPr>
        <p:spPr>
          <a:xfrm>
            <a:off x="960000" y="1602341"/>
            <a:ext cx="4501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Será utilizado o TIA Portal V17</a:t>
            </a:r>
          </a:p>
          <a:p>
            <a:r>
              <a:rPr lang="pt-PT" dirty="0"/>
              <a:t>Visto não haver a necessidade de utilizar HMI: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1617B0B-9ECC-4024-BE29-73617123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80" y="2248672"/>
            <a:ext cx="6232701" cy="155596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54FBA14-4A4C-4031-95AE-658CFBCCA894}"/>
              </a:ext>
            </a:extLst>
          </p:cNvPr>
          <p:cNvSpPr txBox="1"/>
          <p:nvPr/>
        </p:nvSpPr>
        <p:spPr>
          <a:xfrm>
            <a:off x="960000" y="3946326"/>
            <a:ext cx="432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Sendo os inputs do UR10 os outputs do PLC: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73E6469-5615-46B3-A6D6-2282DC900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82" y="4490084"/>
            <a:ext cx="4021899" cy="21878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48AD2D-C4D3-451B-8CF5-733FCC1AF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81" r="37127"/>
          <a:stretch/>
        </p:blipFill>
        <p:spPr>
          <a:xfrm>
            <a:off x="10407424" y="5133975"/>
            <a:ext cx="1698851" cy="16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1;p41">
            <a:extLst>
              <a:ext uri="{FF2B5EF4-FFF2-40B4-BE49-F238E27FC236}">
                <a16:creationId xmlns:a16="http://schemas.microsoft.com/office/drawing/2014/main" id="{3753B365-BE6F-4129-BC71-738D8C6D80AA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410;p31">
            <a:extLst>
              <a:ext uri="{FF2B5EF4-FFF2-40B4-BE49-F238E27FC236}">
                <a16:creationId xmlns:a16="http://schemas.microsoft.com/office/drawing/2014/main" id="{FC0463ED-69EA-4A0F-B20F-5D72D906D633}"/>
              </a:ext>
            </a:extLst>
          </p:cNvPr>
          <p:cNvSpPr txBox="1">
            <a:spLocks/>
          </p:cNvSpPr>
          <p:nvPr/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/>
              <a:t>Comunicação com UR10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C04CCFC-308F-460B-B72B-3097DD649C2A}"/>
              </a:ext>
            </a:extLst>
          </p:cNvPr>
          <p:cNvSpPr/>
          <p:nvPr/>
        </p:nvSpPr>
        <p:spPr>
          <a:xfrm>
            <a:off x="6014623" y="1857505"/>
            <a:ext cx="1216241" cy="745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>
                <a:solidFill>
                  <a:schemeClr val="tx1"/>
                </a:solidFill>
              </a:rPr>
              <a:t>Condições inicias</a:t>
            </a:r>
          </a:p>
          <a:p>
            <a:pPr algn="ctr"/>
            <a:r>
              <a:rPr lang="pt-PT" sz="1050">
                <a:solidFill>
                  <a:schemeClr val="tx1"/>
                </a:solidFill>
              </a:rPr>
              <a:t>M1.0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0F294E3-CFF3-4F82-9860-BA49184AC188}"/>
              </a:ext>
            </a:extLst>
          </p:cNvPr>
          <p:cNvSpPr/>
          <p:nvPr/>
        </p:nvSpPr>
        <p:spPr>
          <a:xfrm>
            <a:off x="5961357" y="1795362"/>
            <a:ext cx="1322771" cy="865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6F5A3727-8BEE-4AE9-B83F-477434ECD3CC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flipH="1">
            <a:off x="6622742" y="2660935"/>
            <a:ext cx="1" cy="388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B68D45CC-F686-4063-A974-84FDB6A5E6E4}"/>
              </a:ext>
            </a:extLst>
          </p:cNvPr>
          <p:cNvCxnSpPr>
            <a:cxnSpLocks/>
          </p:cNvCxnSpPr>
          <p:nvPr/>
        </p:nvCxnSpPr>
        <p:spPr>
          <a:xfrm>
            <a:off x="6529527" y="2841449"/>
            <a:ext cx="213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70546A0-4C06-419A-89F9-067EB54013CB}"/>
              </a:ext>
            </a:extLst>
          </p:cNvPr>
          <p:cNvSpPr txBox="1"/>
          <p:nvPr/>
        </p:nvSpPr>
        <p:spPr>
          <a:xfrm>
            <a:off x="6746547" y="2723078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/>
              <a:t>ligar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2278E0-D57C-4321-BA34-6051D3B477A1}"/>
              </a:ext>
            </a:extLst>
          </p:cNvPr>
          <p:cNvSpPr/>
          <p:nvPr/>
        </p:nvSpPr>
        <p:spPr>
          <a:xfrm>
            <a:off x="6014621" y="3049196"/>
            <a:ext cx="1216241" cy="745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>
                <a:solidFill>
                  <a:schemeClr val="tx1"/>
                </a:solidFill>
              </a:rPr>
              <a:t>S0</a:t>
            </a:r>
          </a:p>
          <a:p>
            <a:pPr algn="ctr"/>
            <a:r>
              <a:rPr lang="pt-PT" sz="1050">
                <a:solidFill>
                  <a:schemeClr val="tx1"/>
                </a:solidFill>
              </a:rPr>
              <a:t>M1.1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79B6DD-E4BD-40BB-B1E7-DD7834138528}"/>
              </a:ext>
            </a:extLst>
          </p:cNvPr>
          <p:cNvSpPr/>
          <p:nvPr/>
        </p:nvSpPr>
        <p:spPr>
          <a:xfrm>
            <a:off x="6019060" y="4282883"/>
            <a:ext cx="1216241" cy="745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>
                <a:solidFill>
                  <a:schemeClr val="tx1"/>
                </a:solidFill>
              </a:rPr>
              <a:t>S1</a:t>
            </a:r>
          </a:p>
          <a:p>
            <a:pPr algn="ctr"/>
            <a:r>
              <a:rPr lang="pt-PT" sz="1050">
                <a:solidFill>
                  <a:schemeClr val="tx1"/>
                </a:solidFill>
              </a:rPr>
              <a:t>M1.2</a:t>
            </a: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2469BDF9-2937-4A5A-A1BB-87086C30F02E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H="1" flipV="1">
            <a:off x="6622742" y="3794922"/>
            <a:ext cx="4439" cy="487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414AAB62-0CC5-4CE8-9605-47905D4FA6D9}"/>
              </a:ext>
            </a:extLst>
          </p:cNvPr>
          <p:cNvCxnSpPr>
            <a:cxnSpLocks/>
          </p:cNvCxnSpPr>
          <p:nvPr/>
        </p:nvCxnSpPr>
        <p:spPr>
          <a:xfrm>
            <a:off x="6516209" y="4038902"/>
            <a:ext cx="213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6E2D651-229A-418E-91FD-10935B78EBB2}"/>
              </a:ext>
            </a:extLst>
          </p:cNvPr>
          <p:cNvSpPr txBox="1"/>
          <p:nvPr/>
        </p:nvSpPr>
        <p:spPr>
          <a:xfrm>
            <a:off x="6742591" y="3908097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err="1"/>
              <a:t>Start</a:t>
            </a:r>
            <a:endParaRPr lang="pt-PT" sz="110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4038479-1FDD-4BD7-8807-240E3EC4574D}"/>
              </a:ext>
            </a:extLst>
          </p:cNvPr>
          <p:cNvSpPr/>
          <p:nvPr/>
        </p:nvSpPr>
        <p:spPr>
          <a:xfrm>
            <a:off x="6020642" y="5487578"/>
            <a:ext cx="1216241" cy="745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>
                <a:solidFill>
                  <a:schemeClr val="tx1"/>
                </a:solidFill>
              </a:rPr>
              <a:t>S2</a:t>
            </a:r>
          </a:p>
          <a:p>
            <a:pPr algn="ctr"/>
            <a:r>
              <a:rPr lang="pt-PT" sz="1050">
                <a:solidFill>
                  <a:schemeClr val="tx1"/>
                </a:solidFill>
              </a:rPr>
              <a:t>M1.3</a:t>
            </a:r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7524CF45-8F27-4214-993D-DB3D0C89D0CB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flipH="1" flipV="1">
            <a:off x="6627181" y="5028609"/>
            <a:ext cx="1582" cy="458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BDA0D5E4-6745-4C41-8BD7-8140388F9AF9}"/>
              </a:ext>
            </a:extLst>
          </p:cNvPr>
          <p:cNvCxnSpPr>
            <a:cxnSpLocks/>
          </p:cNvCxnSpPr>
          <p:nvPr/>
        </p:nvCxnSpPr>
        <p:spPr>
          <a:xfrm>
            <a:off x="6516210" y="5261044"/>
            <a:ext cx="213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1484081-660D-4496-B2DA-031F070B7504}"/>
              </a:ext>
            </a:extLst>
          </p:cNvPr>
          <p:cNvSpPr txBox="1"/>
          <p:nvPr/>
        </p:nvSpPr>
        <p:spPr>
          <a:xfrm>
            <a:off x="6719295" y="5115432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/>
              <a:t>stop</a:t>
            </a:r>
          </a:p>
        </p:txBody>
      </p:sp>
      <p:cxnSp>
        <p:nvCxnSpPr>
          <p:cNvPr id="27" name="Conexão: Ângulo Reto 26">
            <a:extLst>
              <a:ext uri="{FF2B5EF4-FFF2-40B4-BE49-F238E27FC236}">
                <a16:creationId xmlns:a16="http://schemas.microsoft.com/office/drawing/2014/main" id="{3665DA5F-E93B-4B18-BF7B-EBCB36C79BE2}"/>
              </a:ext>
            </a:extLst>
          </p:cNvPr>
          <p:cNvCxnSpPr>
            <a:cxnSpLocks/>
            <a:stCxn id="23" idx="1"/>
            <a:endCxn id="18" idx="1"/>
          </p:cNvCxnSpPr>
          <p:nvPr/>
        </p:nvCxnSpPr>
        <p:spPr>
          <a:xfrm rot="10800000">
            <a:off x="6014622" y="3422059"/>
            <a:ext cx="6021" cy="2438382"/>
          </a:xfrm>
          <a:prstGeom prst="bentConnector3">
            <a:avLst>
              <a:gd name="adj1" fmla="val 18493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: Ângulo Reto 27">
            <a:extLst>
              <a:ext uri="{FF2B5EF4-FFF2-40B4-BE49-F238E27FC236}">
                <a16:creationId xmlns:a16="http://schemas.microsoft.com/office/drawing/2014/main" id="{21D876AF-430E-49FF-9D35-F13B805E8231}"/>
              </a:ext>
            </a:extLst>
          </p:cNvPr>
          <p:cNvCxnSpPr>
            <a:stCxn id="23" idx="1"/>
            <a:endCxn id="19" idx="1"/>
          </p:cNvCxnSpPr>
          <p:nvPr/>
        </p:nvCxnSpPr>
        <p:spPr>
          <a:xfrm rot="10800000">
            <a:off x="6019060" y="4655747"/>
            <a:ext cx="1582" cy="1204695"/>
          </a:xfrm>
          <a:prstGeom prst="bentConnector3">
            <a:avLst>
              <a:gd name="adj1" fmla="val 14550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: Ângulo Reto 28">
            <a:extLst>
              <a:ext uri="{FF2B5EF4-FFF2-40B4-BE49-F238E27FC236}">
                <a16:creationId xmlns:a16="http://schemas.microsoft.com/office/drawing/2014/main" id="{0BE7A933-47D5-4268-823A-DB6FB1B2C324}"/>
              </a:ext>
            </a:extLst>
          </p:cNvPr>
          <p:cNvCxnSpPr>
            <a:stCxn id="23" idx="1"/>
            <a:endCxn id="14" idx="1"/>
          </p:cNvCxnSpPr>
          <p:nvPr/>
        </p:nvCxnSpPr>
        <p:spPr>
          <a:xfrm rot="10800000">
            <a:off x="5961358" y="2228149"/>
            <a:ext cx="59285" cy="3632292"/>
          </a:xfrm>
          <a:prstGeom prst="bentConnector3">
            <a:avLst>
              <a:gd name="adj1" fmla="val 3884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4EF4CEDF-1D96-4744-A84C-1626805A1FD7}"/>
              </a:ext>
            </a:extLst>
          </p:cNvPr>
          <p:cNvCxnSpPr>
            <a:cxnSpLocks/>
          </p:cNvCxnSpPr>
          <p:nvPr/>
        </p:nvCxnSpPr>
        <p:spPr>
          <a:xfrm>
            <a:off x="5641759" y="5246237"/>
            <a:ext cx="275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53C6566-9BED-4941-9AD6-49827410B8DB}"/>
              </a:ext>
            </a:extLst>
          </p:cNvPr>
          <p:cNvSpPr txBox="1"/>
          <p:nvPr/>
        </p:nvSpPr>
        <p:spPr>
          <a:xfrm>
            <a:off x="5177111" y="5115432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err="1"/>
              <a:t>Start</a:t>
            </a:r>
            <a:endParaRPr lang="pt-PT" sz="1100"/>
          </a:p>
        </p:txBody>
      </p: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D801B228-784A-471B-B926-437835789BDF}"/>
              </a:ext>
            </a:extLst>
          </p:cNvPr>
          <p:cNvCxnSpPr>
            <a:cxnSpLocks/>
          </p:cNvCxnSpPr>
          <p:nvPr/>
        </p:nvCxnSpPr>
        <p:spPr>
          <a:xfrm>
            <a:off x="3570305" y="4038902"/>
            <a:ext cx="275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436CBE8-FAD7-4B50-A36A-94892C4311E0}"/>
              </a:ext>
            </a:extLst>
          </p:cNvPr>
          <p:cNvSpPr txBox="1"/>
          <p:nvPr/>
        </p:nvSpPr>
        <p:spPr>
          <a:xfrm>
            <a:off x="2713980" y="3823458"/>
            <a:ext cx="856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/>
              <a:t>Botão de </a:t>
            </a:r>
          </a:p>
          <a:p>
            <a:r>
              <a:rPr lang="pt-PT" sz="1100"/>
              <a:t>emergência</a:t>
            </a:r>
          </a:p>
        </p:txBody>
      </p: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D54D4B1A-D152-445B-B92B-1E2B8DFD86D0}"/>
              </a:ext>
            </a:extLst>
          </p:cNvPr>
          <p:cNvCxnSpPr>
            <a:cxnSpLocks/>
          </p:cNvCxnSpPr>
          <p:nvPr/>
        </p:nvCxnSpPr>
        <p:spPr>
          <a:xfrm>
            <a:off x="4773226" y="4632372"/>
            <a:ext cx="275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037713F-E98F-4C82-82CF-98653325259C}"/>
              </a:ext>
            </a:extLst>
          </p:cNvPr>
          <p:cNvSpPr txBox="1"/>
          <p:nvPr/>
        </p:nvSpPr>
        <p:spPr>
          <a:xfrm>
            <a:off x="4319760" y="4474933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/>
              <a:t>Ligar</a:t>
            </a:r>
          </a:p>
        </p:txBody>
      </p:sp>
      <p:cxnSp>
        <p:nvCxnSpPr>
          <p:cNvPr id="36" name="Conexão reta 35">
            <a:extLst>
              <a:ext uri="{FF2B5EF4-FFF2-40B4-BE49-F238E27FC236}">
                <a16:creationId xmlns:a16="http://schemas.microsoft.com/office/drawing/2014/main" id="{DCF3F9DC-AB09-406E-AC96-57DCFB31B4EF}"/>
              </a:ext>
            </a:extLst>
          </p:cNvPr>
          <p:cNvCxnSpPr>
            <a:cxnSpLocks/>
            <a:stCxn id="19" idx="3"/>
            <a:endCxn id="37" idx="1"/>
          </p:cNvCxnSpPr>
          <p:nvPr/>
        </p:nvCxnSpPr>
        <p:spPr>
          <a:xfrm>
            <a:off x="7235301" y="4655746"/>
            <a:ext cx="544599" cy="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C10AE002-C52A-41DA-86A6-9161F43BEB4B}"/>
              </a:ext>
            </a:extLst>
          </p:cNvPr>
          <p:cNvSpPr/>
          <p:nvPr/>
        </p:nvSpPr>
        <p:spPr>
          <a:xfrm>
            <a:off x="7779900" y="4293197"/>
            <a:ext cx="906900" cy="7316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>
                <a:solidFill>
                  <a:schemeClr val="tx1"/>
                </a:solidFill>
              </a:rPr>
              <a:t>UR10- começa a mexer</a:t>
            </a:r>
          </a:p>
        </p:txBody>
      </p:sp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5339F634-AA6F-4347-94FB-A16A9CF6C1CA}"/>
              </a:ext>
            </a:extLst>
          </p:cNvPr>
          <p:cNvCxnSpPr>
            <a:cxnSpLocks/>
            <a:stCxn id="23" idx="3"/>
            <a:endCxn id="39" idx="1"/>
          </p:cNvCxnSpPr>
          <p:nvPr/>
        </p:nvCxnSpPr>
        <p:spPr>
          <a:xfrm flipV="1">
            <a:off x="7236883" y="5858617"/>
            <a:ext cx="566590" cy="1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A89A5457-A1E7-4FE2-9114-8E676600C0F5}"/>
              </a:ext>
            </a:extLst>
          </p:cNvPr>
          <p:cNvSpPr/>
          <p:nvPr/>
        </p:nvSpPr>
        <p:spPr>
          <a:xfrm>
            <a:off x="7803473" y="5492808"/>
            <a:ext cx="883327" cy="7316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>
                <a:solidFill>
                  <a:schemeClr val="tx1"/>
                </a:solidFill>
              </a:rPr>
              <a:t>UR10 para</a:t>
            </a:r>
          </a:p>
        </p:txBody>
      </p:sp>
    </p:spTree>
    <p:extLst>
      <p:ext uri="{BB962C8B-B14F-4D97-AF65-F5344CB8AC3E}">
        <p14:creationId xmlns:p14="http://schemas.microsoft.com/office/powerpoint/2010/main" val="4227024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955925" y="2841800"/>
            <a:ext cx="5657200" cy="1882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PT" b="1"/>
              <a:t>Componentes</a:t>
            </a:r>
            <a:br>
              <a:rPr lang="pt-PT" b="1"/>
            </a:br>
            <a:r>
              <a:rPr lang="pt-PT" b="1"/>
              <a:t>e Ligações</a:t>
            </a:r>
            <a:endParaRPr b="1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2955925" y="1844567"/>
            <a:ext cx="1231200" cy="92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endParaRPr b="1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734D70-8598-4094-A7C6-7BAD3804B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988" y="2304767"/>
            <a:ext cx="4957012" cy="495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1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9021A1C-2DC6-431C-9681-7D23E1429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856" y="3979439"/>
            <a:ext cx="7001200" cy="2575600"/>
          </a:xfrm>
        </p:spPr>
        <p:txBody>
          <a:bodyPr/>
          <a:lstStyle/>
          <a:p>
            <a:r>
              <a:rPr lang="pt-PT" sz="2000">
                <a:latin typeface="brandon-grotesque"/>
              </a:rPr>
              <a:t>42 x 42 x 39 mm</a:t>
            </a:r>
          </a:p>
          <a:p>
            <a:r>
              <a:rPr lang="pt-PT" sz="2000">
                <a:latin typeface="brandon-grotesque"/>
              </a:rPr>
              <a:t>Angulo do passo: 1.8°</a:t>
            </a:r>
          </a:p>
          <a:p>
            <a:r>
              <a:rPr lang="pt-PT"/>
              <a:t>Corrente nominal: 1,5 A</a:t>
            </a:r>
          </a:p>
          <a:p>
            <a:r>
              <a:rPr lang="pt-PT" sz="2000">
                <a:latin typeface="brandon-grotesque"/>
              </a:rPr>
              <a:t>Rotação horária ou anti horária</a:t>
            </a:r>
          </a:p>
          <a:p>
            <a:r>
              <a:rPr lang="pt-PT" sz="2000">
                <a:latin typeface="brandon-grotesque"/>
              </a:rPr>
              <a:t>Massa : 280 g</a:t>
            </a:r>
          </a:p>
          <a:p>
            <a:r>
              <a:rPr lang="pt-PT" sz="2000">
                <a:latin typeface="brandon-grotesque"/>
              </a:rPr>
              <a:t>Torque 43 </a:t>
            </a:r>
            <a:r>
              <a:rPr lang="pt-PT" sz="2000" err="1">
                <a:latin typeface="brandon-grotesque"/>
              </a:rPr>
              <a:t>Ncm</a:t>
            </a:r>
            <a:endParaRPr lang="pt-PT" sz="2000">
              <a:latin typeface="brandon-grotesque"/>
            </a:endParaRPr>
          </a:p>
          <a:p>
            <a:endParaRPr lang="pt-PT" sz="2000">
              <a:latin typeface="brandon-grotesque"/>
            </a:endParaRPr>
          </a:p>
          <a:p>
            <a:endParaRPr lang="pt-PT"/>
          </a:p>
        </p:txBody>
      </p:sp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Motor de passo – </a:t>
            </a:r>
            <a:r>
              <a:rPr lang="pt-PT" err="1"/>
              <a:t>Nema</a:t>
            </a:r>
            <a:r>
              <a:rPr lang="pt-PT"/>
              <a:t> 17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6EB300-0F56-4C91-B510-86710C4B2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2740114"/>
            <a:ext cx="3454916" cy="360108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11E6425-8D88-4F21-AA12-00F9BDC070E6}"/>
              </a:ext>
            </a:extLst>
          </p:cNvPr>
          <p:cNvSpPr txBox="1"/>
          <p:nvPr/>
        </p:nvSpPr>
        <p:spPr>
          <a:xfrm>
            <a:off x="950856" y="3429000"/>
            <a:ext cx="384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/>
              <a:t>Caraterísticas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B89105-01AB-4722-946C-597DAA4FE614}"/>
              </a:ext>
            </a:extLst>
          </p:cNvPr>
          <p:cNvSpPr txBox="1"/>
          <p:nvPr/>
        </p:nvSpPr>
        <p:spPr>
          <a:xfrm>
            <a:off x="950855" y="1814813"/>
            <a:ext cx="384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/>
              <a:t>Funcionalidade</a:t>
            </a:r>
          </a:p>
        </p:txBody>
      </p:sp>
      <p:sp>
        <p:nvSpPr>
          <p:cNvPr id="11" name="Marcador de Posição do Texto 1">
            <a:extLst>
              <a:ext uri="{FF2B5EF4-FFF2-40B4-BE49-F238E27FC236}">
                <a16:creationId xmlns:a16="http://schemas.microsoft.com/office/drawing/2014/main" id="{BE226754-5DF3-4E65-A6D6-61BEB776C913}"/>
              </a:ext>
            </a:extLst>
          </p:cNvPr>
          <p:cNvSpPr txBox="1">
            <a:spLocks/>
          </p:cNvSpPr>
          <p:nvPr/>
        </p:nvSpPr>
        <p:spPr>
          <a:xfrm>
            <a:off x="950855" y="2398306"/>
            <a:ext cx="7001200" cy="5232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/>
              <a:t>Movimentar a plataforma móvel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690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9021A1C-2DC6-431C-9681-7D23E1429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3936475"/>
            <a:ext cx="5145144" cy="1443245"/>
          </a:xfrm>
        </p:spPr>
        <p:txBody>
          <a:bodyPr/>
          <a:lstStyle/>
          <a:p>
            <a:r>
              <a:rPr lang="pt-PT" sz="2000"/>
              <a:t>Conectado ao motor através dos 5 pinos: DIR, STEP, EN, VCG e GND;</a:t>
            </a:r>
          </a:p>
          <a:p>
            <a:r>
              <a:rPr lang="pt-PT" sz="2000"/>
              <a:t>8,5 - 45V</a:t>
            </a:r>
          </a:p>
          <a:p>
            <a:r>
              <a:rPr lang="pt-PT" sz="2000"/>
              <a:t>Corrente: 1,5 A (</a:t>
            </a:r>
            <a:r>
              <a:rPr lang="pt-PT" sz="2000" err="1"/>
              <a:t>máx</a:t>
            </a:r>
            <a:r>
              <a:rPr lang="pt-PT" sz="2000"/>
              <a:t>. 2,5 A)</a:t>
            </a:r>
          </a:p>
          <a:p>
            <a:pPr marL="186262" indent="0">
              <a:buNone/>
            </a:pPr>
            <a:endParaRPr lang="pt-PT"/>
          </a:p>
        </p:txBody>
      </p:sp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Driver- DRV8825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11E6425-8D88-4F21-AA12-00F9BDC070E6}"/>
              </a:ext>
            </a:extLst>
          </p:cNvPr>
          <p:cNvSpPr txBox="1"/>
          <p:nvPr/>
        </p:nvSpPr>
        <p:spPr>
          <a:xfrm>
            <a:off x="950856" y="3429000"/>
            <a:ext cx="384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/>
              <a:t>Caraterísticas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885454-19D3-4F73-AFAB-0D8C84F56F93}"/>
              </a:ext>
            </a:extLst>
          </p:cNvPr>
          <p:cNvSpPr txBox="1"/>
          <p:nvPr/>
        </p:nvSpPr>
        <p:spPr>
          <a:xfrm>
            <a:off x="950855" y="1814813"/>
            <a:ext cx="384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/>
              <a:t>Funcionalidade</a:t>
            </a:r>
          </a:p>
        </p:txBody>
      </p:sp>
      <p:sp>
        <p:nvSpPr>
          <p:cNvPr id="10" name="Marcador de Posição do Texto 1">
            <a:extLst>
              <a:ext uri="{FF2B5EF4-FFF2-40B4-BE49-F238E27FC236}">
                <a16:creationId xmlns:a16="http://schemas.microsoft.com/office/drawing/2014/main" id="{BBFC5280-7155-4C91-9D73-385A53B5293A}"/>
              </a:ext>
            </a:extLst>
          </p:cNvPr>
          <p:cNvSpPr txBox="1">
            <a:spLocks/>
          </p:cNvSpPr>
          <p:nvPr/>
        </p:nvSpPr>
        <p:spPr>
          <a:xfrm>
            <a:off x="950855" y="2398306"/>
            <a:ext cx="7001200" cy="5232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/>
              <a:t>Controlar a direção e a velocidade do motor</a:t>
            </a:r>
          </a:p>
          <a:p>
            <a:endParaRPr lang="pt-PT"/>
          </a:p>
        </p:txBody>
      </p:sp>
      <p:pic>
        <p:nvPicPr>
          <p:cNvPr id="11" name="Imagem 10" descr="Uma imagem com texto, eletrónica, circuito&#10;&#10;Descrição gerada automaticamente">
            <a:extLst>
              <a:ext uri="{FF2B5EF4-FFF2-40B4-BE49-F238E27FC236}">
                <a16:creationId xmlns:a16="http://schemas.microsoft.com/office/drawing/2014/main" id="{5C181F93-BFE6-46F0-82A2-3B0E5B332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17" y="2692400"/>
            <a:ext cx="525577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3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2011600" y="2796843"/>
            <a:ext cx="4427600" cy="36320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2008548" y="2224447"/>
            <a:ext cx="5157852" cy="93559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PT" b="1"/>
              <a:t>Objetivo</a:t>
            </a:r>
            <a:endParaRPr b="1"/>
          </a:p>
        </p:txBody>
      </p:sp>
      <p:sp>
        <p:nvSpPr>
          <p:cNvPr id="258" name="Google Shape;258;p29"/>
          <p:cNvSpPr txBox="1">
            <a:spLocks noGrp="1"/>
          </p:cNvSpPr>
          <p:nvPr>
            <p:ph type="subTitle" idx="1"/>
          </p:nvPr>
        </p:nvSpPr>
        <p:spPr>
          <a:xfrm>
            <a:off x="1244979" y="3335848"/>
            <a:ext cx="5960842" cy="13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pt-PT"/>
              <a:t>Detetar defeitos de produção  em placas em cortiça</a:t>
            </a:r>
            <a:endParaRPr/>
          </a:p>
        </p:txBody>
      </p:sp>
      <p:grpSp>
        <p:nvGrpSpPr>
          <p:cNvPr id="259" name="Google Shape;259;p29"/>
          <p:cNvGrpSpPr/>
          <p:nvPr/>
        </p:nvGrpSpPr>
        <p:grpSpPr>
          <a:xfrm>
            <a:off x="7334569" y="578517"/>
            <a:ext cx="4273332" cy="4190800"/>
            <a:chOff x="5500926" y="433888"/>
            <a:chExt cx="3204999" cy="3143100"/>
          </a:xfrm>
        </p:grpSpPr>
        <p:sp>
          <p:nvSpPr>
            <p:cNvPr id="260" name="Google Shape;260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Microstep</a:t>
            </a:r>
            <a:endParaRPr lang="pt-PT"/>
          </a:p>
        </p:txBody>
      </p:sp>
      <p:pic>
        <p:nvPicPr>
          <p:cNvPr id="12" name="Marcador de Posição de Conteúdo 4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E5C6AE89-5507-470E-B00E-343B3BAD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56" y="2583193"/>
            <a:ext cx="5429545" cy="2631409"/>
          </a:xfrm>
          <a:prstGeom prst="rect">
            <a:avLst/>
          </a:prstGeom>
        </p:spPr>
      </p:pic>
      <p:pic>
        <p:nvPicPr>
          <p:cNvPr id="13" name="Imagem 12" descr="Uma imagem com mesa&#10;&#10;Descrição gerada automaticamente">
            <a:extLst>
              <a:ext uri="{FF2B5EF4-FFF2-40B4-BE49-F238E27FC236}">
                <a16:creationId xmlns:a16="http://schemas.microsoft.com/office/drawing/2014/main" id="{0350C5B4-A1B1-43A1-B6D5-F44AD9E85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78"/>
          <a:stretch/>
        </p:blipFill>
        <p:spPr>
          <a:xfrm>
            <a:off x="6096000" y="2144832"/>
            <a:ext cx="4878134" cy="35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6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ESP32</a:t>
            </a:r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1C025373-FF87-4A1C-A4D2-8EA6A12B6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36"/>
          <a:stretch/>
        </p:blipFill>
        <p:spPr>
          <a:xfrm>
            <a:off x="6362584" y="3977640"/>
            <a:ext cx="5829415" cy="2752004"/>
          </a:xfrm>
          <a:prstGeom prst="rect">
            <a:avLst/>
          </a:prstGeom>
        </p:spPr>
      </p:pic>
      <p:sp>
        <p:nvSpPr>
          <p:cNvPr id="7" name="Marcador de Posição do Texto 1">
            <a:extLst>
              <a:ext uri="{FF2B5EF4-FFF2-40B4-BE49-F238E27FC236}">
                <a16:creationId xmlns:a16="http://schemas.microsoft.com/office/drawing/2014/main" id="{7BBC1DC3-7C44-4C4F-8AFE-3CC1ED2E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856" y="3506999"/>
            <a:ext cx="5145144" cy="2752004"/>
          </a:xfrm>
        </p:spPr>
        <p:txBody>
          <a:bodyPr/>
          <a:lstStyle/>
          <a:p>
            <a:r>
              <a:rPr lang="pt-PT"/>
              <a:t>Processadores:</a:t>
            </a:r>
          </a:p>
          <a:p>
            <a:pPr marL="643462" indent="-457200">
              <a:buFont typeface="+mj-lt"/>
              <a:buAutoNum type="arabicPeriod"/>
            </a:pPr>
            <a:r>
              <a:rPr lang="pt-PT"/>
              <a:t>CPU: </a:t>
            </a:r>
            <a:r>
              <a:rPr lang="pt-PT" err="1"/>
              <a:t>Xtensa</a:t>
            </a:r>
            <a:r>
              <a:rPr lang="pt-PT"/>
              <a:t> dual (ou single) core de 32 bits LX6, microprocessador a operar a 160 ou 240 MHz e realiza até 600 DMIPS</a:t>
            </a:r>
          </a:p>
          <a:p>
            <a:pPr marL="643462" indent="-457200">
              <a:buFont typeface="+mj-lt"/>
              <a:buAutoNum type="arabicPeriod"/>
            </a:pPr>
            <a:r>
              <a:rPr lang="pt-PT" err="1"/>
              <a:t>Co-processador</a:t>
            </a:r>
            <a:r>
              <a:rPr lang="pt-PT"/>
              <a:t> ULP</a:t>
            </a:r>
          </a:p>
          <a:p>
            <a:r>
              <a:rPr lang="pt-PT"/>
              <a:t>Memória: 520 KB SRAM</a:t>
            </a:r>
          </a:p>
          <a:p>
            <a:r>
              <a:rPr lang="pt-PT"/>
              <a:t>Conectividade sem fios:</a:t>
            </a:r>
          </a:p>
          <a:p>
            <a:pPr marL="643462" indent="-457200">
              <a:buFont typeface="+mj-lt"/>
              <a:buAutoNum type="arabicPeriod"/>
            </a:pPr>
            <a:r>
              <a:rPr lang="pt-PT"/>
              <a:t>Wi-Fi: 802.11 b/g/n</a:t>
            </a:r>
          </a:p>
          <a:p>
            <a:pPr marL="643462" indent="-457200">
              <a:buFont typeface="+mj-lt"/>
              <a:buAutoNum type="arabicPeriod"/>
            </a:pPr>
            <a:r>
              <a:rPr lang="pt-PT"/>
              <a:t>Bluetooth: v4.2 BR/EDR e BLE</a:t>
            </a:r>
          </a:p>
          <a:p>
            <a:r>
              <a:rPr lang="pt-PT"/>
              <a:t>Interface Ethernet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9E57BE-CDC6-496E-9950-D66C662DFC38}"/>
              </a:ext>
            </a:extLst>
          </p:cNvPr>
          <p:cNvSpPr txBox="1"/>
          <p:nvPr/>
        </p:nvSpPr>
        <p:spPr>
          <a:xfrm>
            <a:off x="950856" y="2956560"/>
            <a:ext cx="384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/>
              <a:t>Caraterísticas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996384-EBFF-48B2-9C71-7BFEDB36B80B}"/>
              </a:ext>
            </a:extLst>
          </p:cNvPr>
          <p:cNvSpPr txBox="1"/>
          <p:nvPr/>
        </p:nvSpPr>
        <p:spPr>
          <a:xfrm>
            <a:off x="950855" y="1814813"/>
            <a:ext cx="384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Funcionalidade</a:t>
            </a:r>
          </a:p>
        </p:txBody>
      </p:sp>
      <p:sp>
        <p:nvSpPr>
          <p:cNvPr id="10" name="Marcador de Posição do Texto 1">
            <a:extLst>
              <a:ext uri="{FF2B5EF4-FFF2-40B4-BE49-F238E27FC236}">
                <a16:creationId xmlns:a16="http://schemas.microsoft.com/office/drawing/2014/main" id="{CC64E80E-7B35-450A-894D-7FF3AF746B66}"/>
              </a:ext>
            </a:extLst>
          </p:cNvPr>
          <p:cNvSpPr txBox="1">
            <a:spLocks/>
          </p:cNvSpPr>
          <p:nvPr/>
        </p:nvSpPr>
        <p:spPr>
          <a:xfrm>
            <a:off x="950855" y="2398306"/>
            <a:ext cx="7001200" cy="5232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Comunicação via web entre diversos componentes</a:t>
            </a:r>
          </a:p>
        </p:txBody>
      </p:sp>
    </p:spTree>
    <p:extLst>
      <p:ext uri="{BB962C8B-B14F-4D97-AF65-F5344CB8AC3E}">
        <p14:creationId xmlns:p14="http://schemas.microsoft.com/office/powerpoint/2010/main" val="3649234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Montagem</a:t>
            </a:r>
          </a:p>
        </p:txBody>
      </p:sp>
      <p:pic>
        <p:nvPicPr>
          <p:cNvPr id="11" name="Marcador de Posição de Conteúdo 4">
            <a:extLst>
              <a:ext uri="{FF2B5EF4-FFF2-40B4-BE49-F238E27FC236}">
                <a16:creationId xmlns:a16="http://schemas.microsoft.com/office/drawing/2014/main" id="{3DE62BE9-33F5-4D67-8898-FC8F8190C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r="7636"/>
          <a:stretch/>
        </p:blipFill>
        <p:spPr>
          <a:xfrm>
            <a:off x="3787140" y="1595934"/>
            <a:ext cx="4617720" cy="474526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B80EA91-B763-4B80-AAAA-951FA1C67DD5}"/>
              </a:ext>
            </a:extLst>
          </p:cNvPr>
          <p:cNvSpPr txBox="1"/>
          <p:nvPr/>
        </p:nvSpPr>
        <p:spPr>
          <a:xfrm>
            <a:off x="7599459" y="3968567"/>
            <a:ext cx="80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/>
              <a:t>100µF</a:t>
            </a:r>
          </a:p>
        </p:txBody>
      </p:sp>
    </p:spTree>
    <p:extLst>
      <p:ext uri="{BB962C8B-B14F-4D97-AF65-F5344CB8AC3E}">
        <p14:creationId xmlns:p14="http://schemas.microsoft.com/office/powerpoint/2010/main" val="1033544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Programação </a:t>
            </a:r>
            <a:r>
              <a:rPr lang="pt-PT" err="1"/>
              <a:t>Python</a:t>
            </a:r>
            <a:endParaRPr lang="pt-PT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8B2DC5CE-23E4-4216-9E8D-D60DB685397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921240" cy="4351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O primeiro passo definir que pinos GPIO do ESP 32 que conectam com os pinos DIR e STEP do driver.</a:t>
            </a:r>
          </a:p>
          <a:p>
            <a:endParaRPr lang="pt-PT"/>
          </a:p>
          <a:p>
            <a:pPr marL="186262" indent="0">
              <a:buNone/>
            </a:pPr>
            <a:endParaRPr lang="pt-PT"/>
          </a:p>
          <a:p>
            <a:pPr marL="186262" indent="0">
              <a:buNone/>
            </a:pPr>
            <a:endParaRPr lang="pt-PT"/>
          </a:p>
          <a:p>
            <a:pPr marL="186262" indent="0">
              <a:buNone/>
            </a:pPr>
            <a:endParaRPr lang="pt-PT"/>
          </a:p>
          <a:p>
            <a:pPr marL="186262" indent="0">
              <a:buNone/>
            </a:pPr>
            <a:endParaRPr lang="pt-PT"/>
          </a:p>
          <a:p>
            <a:pPr marL="186262" indent="0">
              <a:buNone/>
            </a:pPr>
            <a:endParaRPr lang="pt-PT"/>
          </a:p>
          <a:p>
            <a:r>
              <a:rPr lang="pt-PT"/>
              <a:t>Definir os impulsos por rotação, ou seja, o número de impulsos que o motor necessita para dar uma volta completa</a:t>
            </a:r>
          </a:p>
          <a:p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895D72-90E7-412D-9C70-41319A5DC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70" y="2496455"/>
            <a:ext cx="5792290" cy="9325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A39E8A-DD39-40EB-A3B3-F9E63B089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70" y="4827339"/>
            <a:ext cx="4768728" cy="10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7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Programação </a:t>
            </a:r>
            <a:r>
              <a:rPr lang="pt-PT" err="1"/>
              <a:t>Python</a:t>
            </a:r>
            <a:endParaRPr lang="pt-PT"/>
          </a:p>
        </p:txBody>
      </p:sp>
      <p:pic>
        <p:nvPicPr>
          <p:cNvPr id="8" name="Marcador de Posição de Conteúdo 4">
            <a:extLst>
              <a:ext uri="{FF2B5EF4-FFF2-40B4-BE49-F238E27FC236}">
                <a16:creationId xmlns:a16="http://schemas.microsoft.com/office/drawing/2014/main" id="{6721FAD7-4F05-4C24-ADD0-FFF2A6F8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37" y="1783947"/>
            <a:ext cx="7397063" cy="35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0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3403600" y="2841800"/>
            <a:ext cx="5657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PT" b="1"/>
              <a:t>Rastreabilidade</a:t>
            </a:r>
            <a:endParaRPr b="1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3403600" y="1844567"/>
            <a:ext cx="1231200" cy="92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endParaRPr b="1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6" name="Google Shape;1333;p50">
            <a:extLst>
              <a:ext uri="{FF2B5EF4-FFF2-40B4-BE49-F238E27FC236}">
                <a16:creationId xmlns:a16="http://schemas.microsoft.com/office/drawing/2014/main" id="{2E729692-76E8-4DCC-97AE-433D1F725F2B}"/>
              </a:ext>
            </a:extLst>
          </p:cNvPr>
          <p:cNvGrpSpPr/>
          <p:nvPr/>
        </p:nvGrpSpPr>
        <p:grpSpPr>
          <a:xfrm flipH="1">
            <a:off x="8191499" y="2841800"/>
            <a:ext cx="3502005" cy="3803077"/>
            <a:chOff x="4396125" y="1780992"/>
            <a:chExt cx="1923612" cy="2347948"/>
          </a:xfrm>
        </p:grpSpPr>
        <p:sp>
          <p:nvSpPr>
            <p:cNvPr id="57" name="Google Shape;1334;p50">
              <a:extLst>
                <a:ext uri="{FF2B5EF4-FFF2-40B4-BE49-F238E27FC236}">
                  <a16:creationId xmlns:a16="http://schemas.microsoft.com/office/drawing/2014/main" id="{E6B0EA46-90EA-4122-B7E8-67B23C5CC5DA}"/>
                </a:ext>
              </a:extLst>
            </p:cNvPr>
            <p:cNvSpPr/>
            <p:nvPr/>
          </p:nvSpPr>
          <p:spPr>
            <a:xfrm flipH="1">
              <a:off x="4396125" y="3866716"/>
              <a:ext cx="1923612" cy="26222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1335;p50">
              <a:extLst>
                <a:ext uri="{FF2B5EF4-FFF2-40B4-BE49-F238E27FC236}">
                  <a16:creationId xmlns:a16="http://schemas.microsoft.com/office/drawing/2014/main" id="{3B0EC98A-60B3-4307-8482-873B0DB0A1A5}"/>
                </a:ext>
              </a:extLst>
            </p:cNvPr>
            <p:cNvGrpSpPr/>
            <p:nvPr/>
          </p:nvGrpSpPr>
          <p:grpSpPr>
            <a:xfrm flipH="1">
              <a:off x="4662997" y="1780992"/>
              <a:ext cx="1237468" cy="2176235"/>
              <a:chOff x="2417725" y="1978275"/>
              <a:chExt cx="1477750" cy="2598800"/>
            </a:xfrm>
          </p:grpSpPr>
          <p:sp>
            <p:nvSpPr>
              <p:cNvPr id="59" name="Google Shape;1336;p50">
                <a:extLst>
                  <a:ext uri="{FF2B5EF4-FFF2-40B4-BE49-F238E27FC236}">
                    <a16:creationId xmlns:a16="http://schemas.microsoft.com/office/drawing/2014/main" id="{7F2AA184-98FD-407D-A4C6-F6D2A414CD89}"/>
                  </a:ext>
                </a:extLst>
              </p:cNvPr>
              <p:cNvSpPr/>
              <p:nvPr/>
            </p:nvSpPr>
            <p:spPr>
              <a:xfrm>
                <a:off x="2417725" y="3487950"/>
                <a:ext cx="1135000" cy="1089125"/>
              </a:xfrm>
              <a:custGeom>
                <a:avLst/>
                <a:gdLst/>
                <a:ahLst/>
                <a:cxnLst/>
                <a:rect l="l" t="t" r="r" b="b"/>
                <a:pathLst>
                  <a:path w="45400" h="43565" extrusionOk="0">
                    <a:moveTo>
                      <a:pt x="1" y="0"/>
                    </a:moveTo>
                    <a:lnTo>
                      <a:pt x="1" y="43565"/>
                    </a:lnTo>
                    <a:lnTo>
                      <a:pt x="45400" y="43565"/>
                    </a:lnTo>
                    <a:lnTo>
                      <a:pt x="454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337;p50">
                <a:extLst>
                  <a:ext uri="{FF2B5EF4-FFF2-40B4-BE49-F238E27FC236}">
                    <a16:creationId xmlns:a16="http://schemas.microsoft.com/office/drawing/2014/main" id="{5D937EAA-A5CD-47EA-BF85-0454C1C9DA67}"/>
                  </a:ext>
                </a:extLst>
              </p:cNvPr>
              <p:cNvSpPr/>
              <p:nvPr/>
            </p:nvSpPr>
            <p:spPr>
              <a:xfrm>
                <a:off x="2778825" y="3487950"/>
                <a:ext cx="773900" cy="1089125"/>
              </a:xfrm>
              <a:custGeom>
                <a:avLst/>
                <a:gdLst/>
                <a:ahLst/>
                <a:cxnLst/>
                <a:rect l="l" t="t" r="r" b="b"/>
                <a:pathLst>
                  <a:path w="30956" h="43565" extrusionOk="0">
                    <a:moveTo>
                      <a:pt x="0" y="0"/>
                    </a:moveTo>
                    <a:lnTo>
                      <a:pt x="0" y="43565"/>
                    </a:lnTo>
                    <a:lnTo>
                      <a:pt x="30956" y="43565"/>
                    </a:lnTo>
                    <a:lnTo>
                      <a:pt x="3095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338;p50">
                <a:extLst>
                  <a:ext uri="{FF2B5EF4-FFF2-40B4-BE49-F238E27FC236}">
                    <a16:creationId xmlns:a16="http://schemas.microsoft.com/office/drawing/2014/main" id="{33DD638C-7EF5-4E4D-9474-DAADD8C882DE}"/>
                  </a:ext>
                </a:extLst>
              </p:cNvPr>
              <p:cNvSpPr/>
              <p:nvPr/>
            </p:nvSpPr>
            <p:spPr>
              <a:xfrm>
                <a:off x="2817175" y="3543800"/>
                <a:ext cx="696375" cy="135125"/>
              </a:xfrm>
              <a:custGeom>
                <a:avLst/>
                <a:gdLst/>
                <a:ahLst/>
                <a:cxnLst/>
                <a:rect l="l" t="t" r="r" b="b"/>
                <a:pathLst>
                  <a:path w="27855" h="5405" extrusionOk="0">
                    <a:moveTo>
                      <a:pt x="1" y="1"/>
                    </a:moveTo>
                    <a:lnTo>
                      <a:pt x="1" y="5405"/>
                    </a:lnTo>
                    <a:lnTo>
                      <a:pt x="27854" y="5405"/>
                    </a:lnTo>
                    <a:lnTo>
                      <a:pt x="278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339;p50">
                <a:extLst>
                  <a:ext uri="{FF2B5EF4-FFF2-40B4-BE49-F238E27FC236}">
                    <a16:creationId xmlns:a16="http://schemas.microsoft.com/office/drawing/2014/main" id="{3DBCE935-397B-40DD-8C40-AD36F041EBBE}"/>
                  </a:ext>
                </a:extLst>
              </p:cNvPr>
              <p:cNvSpPr/>
              <p:nvPr/>
            </p:nvSpPr>
            <p:spPr>
              <a:xfrm>
                <a:off x="2817175" y="3712275"/>
                <a:ext cx="696375" cy="135125"/>
              </a:xfrm>
              <a:custGeom>
                <a:avLst/>
                <a:gdLst/>
                <a:ahLst/>
                <a:cxnLst/>
                <a:rect l="l" t="t" r="r" b="b"/>
                <a:pathLst>
                  <a:path w="27855" h="5405" extrusionOk="0">
                    <a:moveTo>
                      <a:pt x="1" y="0"/>
                    </a:moveTo>
                    <a:lnTo>
                      <a:pt x="1" y="5404"/>
                    </a:lnTo>
                    <a:lnTo>
                      <a:pt x="27854" y="5404"/>
                    </a:lnTo>
                    <a:lnTo>
                      <a:pt x="278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340;p50">
                <a:extLst>
                  <a:ext uri="{FF2B5EF4-FFF2-40B4-BE49-F238E27FC236}">
                    <a16:creationId xmlns:a16="http://schemas.microsoft.com/office/drawing/2014/main" id="{23BBC84F-DE12-40D9-AFB9-4CB806E7B236}"/>
                  </a:ext>
                </a:extLst>
              </p:cNvPr>
              <p:cNvSpPr/>
              <p:nvPr/>
            </p:nvSpPr>
            <p:spPr>
              <a:xfrm>
                <a:off x="2817175" y="3880725"/>
                <a:ext cx="696375" cy="135125"/>
              </a:xfrm>
              <a:custGeom>
                <a:avLst/>
                <a:gdLst/>
                <a:ahLst/>
                <a:cxnLst/>
                <a:rect l="l" t="t" r="r" b="b"/>
                <a:pathLst>
                  <a:path w="27855" h="5405" extrusionOk="0">
                    <a:moveTo>
                      <a:pt x="1" y="0"/>
                    </a:moveTo>
                    <a:lnTo>
                      <a:pt x="1" y="5404"/>
                    </a:lnTo>
                    <a:lnTo>
                      <a:pt x="27854" y="5404"/>
                    </a:lnTo>
                    <a:lnTo>
                      <a:pt x="278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341;p50">
                <a:extLst>
                  <a:ext uri="{FF2B5EF4-FFF2-40B4-BE49-F238E27FC236}">
                    <a16:creationId xmlns:a16="http://schemas.microsoft.com/office/drawing/2014/main" id="{7E8BF9A1-A636-446C-9F56-4B25C026CAAF}"/>
                  </a:ext>
                </a:extLst>
              </p:cNvPr>
              <p:cNvSpPr/>
              <p:nvPr/>
            </p:nvSpPr>
            <p:spPr>
              <a:xfrm>
                <a:off x="2817175" y="4049175"/>
                <a:ext cx="696375" cy="135125"/>
              </a:xfrm>
              <a:custGeom>
                <a:avLst/>
                <a:gdLst/>
                <a:ahLst/>
                <a:cxnLst/>
                <a:rect l="l" t="t" r="r" b="b"/>
                <a:pathLst>
                  <a:path w="27855" h="5405" extrusionOk="0">
                    <a:moveTo>
                      <a:pt x="1" y="0"/>
                    </a:moveTo>
                    <a:lnTo>
                      <a:pt x="1" y="5404"/>
                    </a:lnTo>
                    <a:lnTo>
                      <a:pt x="27854" y="5404"/>
                    </a:lnTo>
                    <a:lnTo>
                      <a:pt x="278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342;p50">
                <a:extLst>
                  <a:ext uri="{FF2B5EF4-FFF2-40B4-BE49-F238E27FC236}">
                    <a16:creationId xmlns:a16="http://schemas.microsoft.com/office/drawing/2014/main" id="{241D3960-1CF5-4256-9159-CEBEBA80E3C7}"/>
                  </a:ext>
                </a:extLst>
              </p:cNvPr>
              <p:cNvSpPr/>
              <p:nvPr/>
            </p:nvSpPr>
            <p:spPr>
              <a:xfrm>
                <a:off x="2817175" y="4217625"/>
                <a:ext cx="696375" cy="135125"/>
              </a:xfrm>
              <a:custGeom>
                <a:avLst/>
                <a:gdLst/>
                <a:ahLst/>
                <a:cxnLst/>
                <a:rect l="l" t="t" r="r" b="b"/>
                <a:pathLst>
                  <a:path w="27855" h="5405" extrusionOk="0">
                    <a:moveTo>
                      <a:pt x="1" y="1"/>
                    </a:moveTo>
                    <a:lnTo>
                      <a:pt x="1" y="5404"/>
                    </a:lnTo>
                    <a:lnTo>
                      <a:pt x="27854" y="5404"/>
                    </a:lnTo>
                    <a:lnTo>
                      <a:pt x="278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343;p50">
                <a:extLst>
                  <a:ext uri="{FF2B5EF4-FFF2-40B4-BE49-F238E27FC236}">
                    <a16:creationId xmlns:a16="http://schemas.microsoft.com/office/drawing/2014/main" id="{A5DA04C8-3FED-4C13-B3ED-8F493CE8CAC3}"/>
                  </a:ext>
                </a:extLst>
              </p:cNvPr>
              <p:cNvSpPr/>
              <p:nvPr/>
            </p:nvSpPr>
            <p:spPr>
              <a:xfrm>
                <a:off x="2817175" y="4386925"/>
                <a:ext cx="696375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27855" h="5371" extrusionOk="0">
                    <a:moveTo>
                      <a:pt x="1" y="0"/>
                    </a:moveTo>
                    <a:lnTo>
                      <a:pt x="1" y="5371"/>
                    </a:lnTo>
                    <a:lnTo>
                      <a:pt x="27854" y="5371"/>
                    </a:lnTo>
                    <a:lnTo>
                      <a:pt x="278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344;p50">
                <a:extLst>
                  <a:ext uri="{FF2B5EF4-FFF2-40B4-BE49-F238E27FC236}">
                    <a16:creationId xmlns:a16="http://schemas.microsoft.com/office/drawing/2014/main" id="{1EB9B196-E5CA-4067-8444-F1C5FA10A55D}"/>
                  </a:ext>
                </a:extLst>
              </p:cNvPr>
              <p:cNvSpPr/>
              <p:nvPr/>
            </p:nvSpPr>
            <p:spPr>
              <a:xfrm>
                <a:off x="2457750" y="3543800"/>
                <a:ext cx="281075" cy="1351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5405" extrusionOk="0">
                    <a:moveTo>
                      <a:pt x="1" y="1"/>
                    </a:moveTo>
                    <a:lnTo>
                      <a:pt x="1" y="5405"/>
                    </a:lnTo>
                    <a:lnTo>
                      <a:pt x="11242" y="5405"/>
                    </a:lnTo>
                    <a:lnTo>
                      <a:pt x="112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345;p50">
                <a:extLst>
                  <a:ext uri="{FF2B5EF4-FFF2-40B4-BE49-F238E27FC236}">
                    <a16:creationId xmlns:a16="http://schemas.microsoft.com/office/drawing/2014/main" id="{D5CBA8E8-8953-4063-B909-2A705F180A07}"/>
                  </a:ext>
                </a:extLst>
              </p:cNvPr>
              <p:cNvSpPr/>
              <p:nvPr/>
            </p:nvSpPr>
            <p:spPr>
              <a:xfrm>
                <a:off x="2457750" y="3712275"/>
                <a:ext cx="281075" cy="1351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5405" extrusionOk="0">
                    <a:moveTo>
                      <a:pt x="1" y="0"/>
                    </a:moveTo>
                    <a:lnTo>
                      <a:pt x="1" y="5404"/>
                    </a:lnTo>
                    <a:lnTo>
                      <a:pt x="11242" y="5404"/>
                    </a:lnTo>
                    <a:lnTo>
                      <a:pt x="112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346;p50">
                <a:extLst>
                  <a:ext uri="{FF2B5EF4-FFF2-40B4-BE49-F238E27FC236}">
                    <a16:creationId xmlns:a16="http://schemas.microsoft.com/office/drawing/2014/main" id="{ABD0E30A-CA01-4C65-AA29-BC3630005452}"/>
                  </a:ext>
                </a:extLst>
              </p:cNvPr>
              <p:cNvSpPr/>
              <p:nvPr/>
            </p:nvSpPr>
            <p:spPr>
              <a:xfrm>
                <a:off x="2457750" y="3880725"/>
                <a:ext cx="281075" cy="1351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5405" extrusionOk="0">
                    <a:moveTo>
                      <a:pt x="1" y="0"/>
                    </a:moveTo>
                    <a:lnTo>
                      <a:pt x="1" y="5404"/>
                    </a:lnTo>
                    <a:lnTo>
                      <a:pt x="11242" y="5404"/>
                    </a:lnTo>
                    <a:lnTo>
                      <a:pt x="112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347;p50">
                <a:extLst>
                  <a:ext uri="{FF2B5EF4-FFF2-40B4-BE49-F238E27FC236}">
                    <a16:creationId xmlns:a16="http://schemas.microsoft.com/office/drawing/2014/main" id="{678E2828-9C6F-4D26-B69C-A0B4DA3AC1D1}"/>
                  </a:ext>
                </a:extLst>
              </p:cNvPr>
              <p:cNvSpPr/>
              <p:nvPr/>
            </p:nvSpPr>
            <p:spPr>
              <a:xfrm>
                <a:off x="2457750" y="4049175"/>
                <a:ext cx="281075" cy="1351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5405" extrusionOk="0">
                    <a:moveTo>
                      <a:pt x="1" y="0"/>
                    </a:moveTo>
                    <a:lnTo>
                      <a:pt x="1" y="5404"/>
                    </a:lnTo>
                    <a:lnTo>
                      <a:pt x="11242" y="5404"/>
                    </a:lnTo>
                    <a:lnTo>
                      <a:pt x="112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348;p50">
                <a:extLst>
                  <a:ext uri="{FF2B5EF4-FFF2-40B4-BE49-F238E27FC236}">
                    <a16:creationId xmlns:a16="http://schemas.microsoft.com/office/drawing/2014/main" id="{C4065D65-469D-46CB-A85F-6FCBDBBB03B2}"/>
                  </a:ext>
                </a:extLst>
              </p:cNvPr>
              <p:cNvSpPr/>
              <p:nvPr/>
            </p:nvSpPr>
            <p:spPr>
              <a:xfrm>
                <a:off x="2457750" y="4217625"/>
                <a:ext cx="281075" cy="13512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5405" extrusionOk="0">
                    <a:moveTo>
                      <a:pt x="1" y="1"/>
                    </a:moveTo>
                    <a:lnTo>
                      <a:pt x="1" y="5404"/>
                    </a:lnTo>
                    <a:lnTo>
                      <a:pt x="11242" y="5404"/>
                    </a:lnTo>
                    <a:lnTo>
                      <a:pt x="112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349;p50">
                <a:extLst>
                  <a:ext uri="{FF2B5EF4-FFF2-40B4-BE49-F238E27FC236}">
                    <a16:creationId xmlns:a16="http://schemas.microsoft.com/office/drawing/2014/main" id="{A8A27275-56B8-4534-8753-E947D608D017}"/>
                  </a:ext>
                </a:extLst>
              </p:cNvPr>
              <p:cNvSpPr/>
              <p:nvPr/>
            </p:nvSpPr>
            <p:spPr>
              <a:xfrm>
                <a:off x="2457750" y="4386925"/>
                <a:ext cx="281075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5371" extrusionOk="0">
                    <a:moveTo>
                      <a:pt x="1" y="0"/>
                    </a:moveTo>
                    <a:lnTo>
                      <a:pt x="1" y="5371"/>
                    </a:lnTo>
                    <a:lnTo>
                      <a:pt x="11242" y="5371"/>
                    </a:lnTo>
                    <a:lnTo>
                      <a:pt x="112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350;p50">
                <a:extLst>
                  <a:ext uri="{FF2B5EF4-FFF2-40B4-BE49-F238E27FC236}">
                    <a16:creationId xmlns:a16="http://schemas.microsoft.com/office/drawing/2014/main" id="{4B93E672-1FD7-4248-B90D-A402C25139AB}"/>
                  </a:ext>
                </a:extLst>
              </p:cNvPr>
              <p:cNvSpPr/>
              <p:nvPr/>
            </p:nvSpPr>
            <p:spPr>
              <a:xfrm>
                <a:off x="2484450" y="3570500"/>
                <a:ext cx="130950" cy="80925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3237" extrusionOk="0">
                    <a:moveTo>
                      <a:pt x="0" y="0"/>
                    </a:moveTo>
                    <a:lnTo>
                      <a:pt x="0" y="3236"/>
                    </a:lnTo>
                    <a:lnTo>
                      <a:pt x="5237" y="3236"/>
                    </a:lnTo>
                    <a:lnTo>
                      <a:pt x="52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351;p50">
                <a:extLst>
                  <a:ext uri="{FF2B5EF4-FFF2-40B4-BE49-F238E27FC236}">
                    <a16:creationId xmlns:a16="http://schemas.microsoft.com/office/drawing/2014/main" id="{A7DB134C-2AA1-4DED-AD0B-267F73026B18}"/>
                  </a:ext>
                </a:extLst>
              </p:cNvPr>
              <p:cNvSpPr/>
              <p:nvPr/>
            </p:nvSpPr>
            <p:spPr>
              <a:xfrm>
                <a:off x="2484450" y="3739775"/>
                <a:ext cx="130950" cy="80925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3237" extrusionOk="0">
                    <a:moveTo>
                      <a:pt x="0" y="1"/>
                    </a:moveTo>
                    <a:lnTo>
                      <a:pt x="0" y="3237"/>
                    </a:lnTo>
                    <a:lnTo>
                      <a:pt x="5237" y="3237"/>
                    </a:lnTo>
                    <a:lnTo>
                      <a:pt x="52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352;p50">
                <a:extLst>
                  <a:ext uri="{FF2B5EF4-FFF2-40B4-BE49-F238E27FC236}">
                    <a16:creationId xmlns:a16="http://schemas.microsoft.com/office/drawing/2014/main" id="{AB5B36E9-AEAD-4E53-9B0D-F51800300DA7}"/>
                  </a:ext>
                </a:extLst>
              </p:cNvPr>
              <p:cNvSpPr/>
              <p:nvPr/>
            </p:nvSpPr>
            <p:spPr>
              <a:xfrm>
                <a:off x="2484450" y="3908250"/>
                <a:ext cx="1309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3236" extrusionOk="0">
                    <a:moveTo>
                      <a:pt x="0" y="0"/>
                    </a:moveTo>
                    <a:lnTo>
                      <a:pt x="0" y="3236"/>
                    </a:lnTo>
                    <a:lnTo>
                      <a:pt x="5237" y="3236"/>
                    </a:lnTo>
                    <a:lnTo>
                      <a:pt x="52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353;p50">
                <a:extLst>
                  <a:ext uri="{FF2B5EF4-FFF2-40B4-BE49-F238E27FC236}">
                    <a16:creationId xmlns:a16="http://schemas.microsoft.com/office/drawing/2014/main" id="{7CFED776-99A4-435B-837C-D0FE51C10A35}"/>
                  </a:ext>
                </a:extLst>
              </p:cNvPr>
              <p:cNvSpPr/>
              <p:nvPr/>
            </p:nvSpPr>
            <p:spPr>
              <a:xfrm>
                <a:off x="2484450" y="4076700"/>
                <a:ext cx="1309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3236" extrusionOk="0">
                    <a:moveTo>
                      <a:pt x="0" y="0"/>
                    </a:moveTo>
                    <a:lnTo>
                      <a:pt x="0" y="3236"/>
                    </a:lnTo>
                    <a:lnTo>
                      <a:pt x="5237" y="3236"/>
                    </a:lnTo>
                    <a:lnTo>
                      <a:pt x="52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354;p50">
                <a:extLst>
                  <a:ext uri="{FF2B5EF4-FFF2-40B4-BE49-F238E27FC236}">
                    <a16:creationId xmlns:a16="http://schemas.microsoft.com/office/drawing/2014/main" id="{50485E68-6E61-477F-8EA8-4EEDC1D70427}"/>
                  </a:ext>
                </a:extLst>
              </p:cNvPr>
              <p:cNvSpPr/>
              <p:nvPr/>
            </p:nvSpPr>
            <p:spPr>
              <a:xfrm>
                <a:off x="2484450" y="4245150"/>
                <a:ext cx="130950" cy="80925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3237" extrusionOk="0">
                    <a:moveTo>
                      <a:pt x="0" y="0"/>
                    </a:moveTo>
                    <a:lnTo>
                      <a:pt x="0" y="3236"/>
                    </a:lnTo>
                    <a:lnTo>
                      <a:pt x="5237" y="3236"/>
                    </a:lnTo>
                    <a:lnTo>
                      <a:pt x="52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355;p50">
                <a:extLst>
                  <a:ext uri="{FF2B5EF4-FFF2-40B4-BE49-F238E27FC236}">
                    <a16:creationId xmlns:a16="http://schemas.microsoft.com/office/drawing/2014/main" id="{1DCE9726-241A-46C8-827A-0CE76196DD6E}"/>
                  </a:ext>
                </a:extLst>
              </p:cNvPr>
              <p:cNvSpPr/>
              <p:nvPr/>
            </p:nvSpPr>
            <p:spPr>
              <a:xfrm>
                <a:off x="2484450" y="4413600"/>
                <a:ext cx="130950" cy="80925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3237" extrusionOk="0">
                    <a:moveTo>
                      <a:pt x="0" y="1"/>
                    </a:moveTo>
                    <a:lnTo>
                      <a:pt x="0" y="3236"/>
                    </a:lnTo>
                    <a:lnTo>
                      <a:pt x="5237" y="3236"/>
                    </a:lnTo>
                    <a:lnTo>
                      <a:pt x="52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356;p50">
                <a:extLst>
                  <a:ext uri="{FF2B5EF4-FFF2-40B4-BE49-F238E27FC236}">
                    <a16:creationId xmlns:a16="http://schemas.microsoft.com/office/drawing/2014/main" id="{FD02A581-E665-4E5C-A04F-6DE3AE1C64D0}"/>
                  </a:ext>
                </a:extLst>
              </p:cNvPr>
              <p:cNvSpPr/>
              <p:nvPr/>
            </p:nvSpPr>
            <p:spPr>
              <a:xfrm>
                <a:off x="3463475" y="3561325"/>
                <a:ext cx="1670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004" extrusionOk="0">
                    <a:moveTo>
                      <a:pt x="1" y="0"/>
                    </a:moveTo>
                    <a:lnTo>
                      <a:pt x="1" y="4003"/>
                    </a:lnTo>
                    <a:lnTo>
                      <a:pt x="668" y="4003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357;p50">
                <a:extLst>
                  <a:ext uri="{FF2B5EF4-FFF2-40B4-BE49-F238E27FC236}">
                    <a16:creationId xmlns:a16="http://schemas.microsoft.com/office/drawing/2014/main" id="{7DCD116C-94D1-415A-865B-924E2E043871}"/>
                  </a:ext>
                </a:extLst>
              </p:cNvPr>
              <p:cNvSpPr/>
              <p:nvPr/>
            </p:nvSpPr>
            <p:spPr>
              <a:xfrm>
                <a:off x="3432625" y="3561325"/>
                <a:ext cx="1587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04" extrusionOk="0">
                    <a:moveTo>
                      <a:pt x="0" y="0"/>
                    </a:moveTo>
                    <a:lnTo>
                      <a:pt x="0" y="4003"/>
                    </a:lnTo>
                    <a:lnTo>
                      <a:pt x="634" y="4003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358;p50">
                <a:extLst>
                  <a:ext uri="{FF2B5EF4-FFF2-40B4-BE49-F238E27FC236}">
                    <a16:creationId xmlns:a16="http://schemas.microsoft.com/office/drawing/2014/main" id="{FCCC5FA4-3306-401E-8953-BEC3353E71FD}"/>
                  </a:ext>
                </a:extLst>
              </p:cNvPr>
              <p:cNvSpPr/>
              <p:nvPr/>
            </p:nvSpPr>
            <p:spPr>
              <a:xfrm>
                <a:off x="3400925" y="3561325"/>
                <a:ext cx="1670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004" extrusionOk="0">
                    <a:moveTo>
                      <a:pt x="1" y="0"/>
                    </a:moveTo>
                    <a:lnTo>
                      <a:pt x="1" y="4003"/>
                    </a:lnTo>
                    <a:lnTo>
                      <a:pt x="668" y="4003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359;p50">
                <a:extLst>
                  <a:ext uri="{FF2B5EF4-FFF2-40B4-BE49-F238E27FC236}">
                    <a16:creationId xmlns:a16="http://schemas.microsoft.com/office/drawing/2014/main" id="{D26A2155-8202-4B69-A80C-B009987282AB}"/>
                  </a:ext>
                </a:extLst>
              </p:cNvPr>
              <p:cNvSpPr/>
              <p:nvPr/>
            </p:nvSpPr>
            <p:spPr>
              <a:xfrm>
                <a:off x="3370075" y="3561325"/>
                <a:ext cx="1587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04" extrusionOk="0">
                    <a:moveTo>
                      <a:pt x="1" y="0"/>
                    </a:moveTo>
                    <a:lnTo>
                      <a:pt x="1" y="4003"/>
                    </a:lnTo>
                    <a:lnTo>
                      <a:pt x="634" y="4003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360;p50">
                <a:extLst>
                  <a:ext uri="{FF2B5EF4-FFF2-40B4-BE49-F238E27FC236}">
                    <a16:creationId xmlns:a16="http://schemas.microsoft.com/office/drawing/2014/main" id="{AB69E3A4-2854-4272-9583-347D13A7BC17}"/>
                  </a:ext>
                </a:extLst>
              </p:cNvPr>
              <p:cNvSpPr/>
              <p:nvPr/>
            </p:nvSpPr>
            <p:spPr>
              <a:xfrm>
                <a:off x="3338400" y="3561325"/>
                <a:ext cx="1670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004" extrusionOk="0">
                    <a:moveTo>
                      <a:pt x="0" y="0"/>
                    </a:moveTo>
                    <a:lnTo>
                      <a:pt x="0" y="4003"/>
                    </a:lnTo>
                    <a:lnTo>
                      <a:pt x="667" y="4003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361;p50">
                <a:extLst>
                  <a:ext uri="{FF2B5EF4-FFF2-40B4-BE49-F238E27FC236}">
                    <a16:creationId xmlns:a16="http://schemas.microsoft.com/office/drawing/2014/main" id="{900C5DBD-5DCF-4256-936C-E0C9491F0652}"/>
                  </a:ext>
                </a:extLst>
              </p:cNvPr>
              <p:cNvSpPr/>
              <p:nvPr/>
            </p:nvSpPr>
            <p:spPr>
              <a:xfrm>
                <a:off x="3463475" y="3729775"/>
                <a:ext cx="1670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004" extrusionOk="0">
                    <a:moveTo>
                      <a:pt x="1" y="1"/>
                    </a:moveTo>
                    <a:lnTo>
                      <a:pt x="1" y="4004"/>
                    </a:lnTo>
                    <a:lnTo>
                      <a:pt x="668" y="4004"/>
                    </a:lnTo>
                    <a:lnTo>
                      <a:pt x="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362;p50">
                <a:extLst>
                  <a:ext uri="{FF2B5EF4-FFF2-40B4-BE49-F238E27FC236}">
                    <a16:creationId xmlns:a16="http://schemas.microsoft.com/office/drawing/2014/main" id="{42BE7156-705C-46BC-BF15-355973F8ACCF}"/>
                  </a:ext>
                </a:extLst>
              </p:cNvPr>
              <p:cNvSpPr/>
              <p:nvPr/>
            </p:nvSpPr>
            <p:spPr>
              <a:xfrm>
                <a:off x="3432625" y="3729775"/>
                <a:ext cx="1587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04" extrusionOk="0">
                    <a:moveTo>
                      <a:pt x="0" y="1"/>
                    </a:moveTo>
                    <a:lnTo>
                      <a:pt x="0" y="4004"/>
                    </a:lnTo>
                    <a:lnTo>
                      <a:pt x="634" y="4004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363;p50">
                <a:extLst>
                  <a:ext uri="{FF2B5EF4-FFF2-40B4-BE49-F238E27FC236}">
                    <a16:creationId xmlns:a16="http://schemas.microsoft.com/office/drawing/2014/main" id="{4176C16B-8938-46A9-9CC8-166830B84135}"/>
                  </a:ext>
                </a:extLst>
              </p:cNvPr>
              <p:cNvSpPr/>
              <p:nvPr/>
            </p:nvSpPr>
            <p:spPr>
              <a:xfrm>
                <a:off x="3400925" y="3729775"/>
                <a:ext cx="1670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004" extrusionOk="0">
                    <a:moveTo>
                      <a:pt x="1" y="1"/>
                    </a:moveTo>
                    <a:lnTo>
                      <a:pt x="1" y="4004"/>
                    </a:lnTo>
                    <a:lnTo>
                      <a:pt x="668" y="4004"/>
                    </a:lnTo>
                    <a:lnTo>
                      <a:pt x="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364;p50">
                <a:extLst>
                  <a:ext uri="{FF2B5EF4-FFF2-40B4-BE49-F238E27FC236}">
                    <a16:creationId xmlns:a16="http://schemas.microsoft.com/office/drawing/2014/main" id="{7C25D6C7-2C7D-401C-87C0-5EB5DF90B1E3}"/>
                  </a:ext>
                </a:extLst>
              </p:cNvPr>
              <p:cNvSpPr/>
              <p:nvPr/>
            </p:nvSpPr>
            <p:spPr>
              <a:xfrm>
                <a:off x="3370075" y="3729775"/>
                <a:ext cx="1587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04" extrusionOk="0">
                    <a:moveTo>
                      <a:pt x="1" y="1"/>
                    </a:moveTo>
                    <a:lnTo>
                      <a:pt x="1" y="4004"/>
                    </a:lnTo>
                    <a:lnTo>
                      <a:pt x="634" y="4004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365;p50">
                <a:extLst>
                  <a:ext uri="{FF2B5EF4-FFF2-40B4-BE49-F238E27FC236}">
                    <a16:creationId xmlns:a16="http://schemas.microsoft.com/office/drawing/2014/main" id="{216C0746-1A22-4D8F-868A-D3DF0387CC7C}"/>
                  </a:ext>
                </a:extLst>
              </p:cNvPr>
              <p:cNvSpPr/>
              <p:nvPr/>
            </p:nvSpPr>
            <p:spPr>
              <a:xfrm>
                <a:off x="3338400" y="3729775"/>
                <a:ext cx="1670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004" extrusionOk="0">
                    <a:moveTo>
                      <a:pt x="0" y="1"/>
                    </a:moveTo>
                    <a:lnTo>
                      <a:pt x="0" y="4004"/>
                    </a:lnTo>
                    <a:lnTo>
                      <a:pt x="667" y="4004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366;p50">
                <a:extLst>
                  <a:ext uri="{FF2B5EF4-FFF2-40B4-BE49-F238E27FC236}">
                    <a16:creationId xmlns:a16="http://schemas.microsoft.com/office/drawing/2014/main" id="{8EBED083-58B9-4C0C-848B-663C18047455}"/>
                  </a:ext>
                </a:extLst>
              </p:cNvPr>
              <p:cNvSpPr/>
              <p:nvPr/>
            </p:nvSpPr>
            <p:spPr>
              <a:xfrm>
                <a:off x="3463475" y="3898225"/>
                <a:ext cx="1670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004" extrusionOk="0">
                    <a:moveTo>
                      <a:pt x="1" y="1"/>
                    </a:moveTo>
                    <a:lnTo>
                      <a:pt x="1" y="4004"/>
                    </a:lnTo>
                    <a:lnTo>
                      <a:pt x="668" y="4004"/>
                    </a:lnTo>
                    <a:lnTo>
                      <a:pt x="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367;p50">
                <a:extLst>
                  <a:ext uri="{FF2B5EF4-FFF2-40B4-BE49-F238E27FC236}">
                    <a16:creationId xmlns:a16="http://schemas.microsoft.com/office/drawing/2014/main" id="{9DE173B7-4134-4F2F-A67E-1B0F6678673D}"/>
                  </a:ext>
                </a:extLst>
              </p:cNvPr>
              <p:cNvSpPr/>
              <p:nvPr/>
            </p:nvSpPr>
            <p:spPr>
              <a:xfrm>
                <a:off x="3432625" y="3898225"/>
                <a:ext cx="1587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04" extrusionOk="0">
                    <a:moveTo>
                      <a:pt x="0" y="1"/>
                    </a:moveTo>
                    <a:lnTo>
                      <a:pt x="0" y="4004"/>
                    </a:lnTo>
                    <a:lnTo>
                      <a:pt x="634" y="4004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368;p50">
                <a:extLst>
                  <a:ext uri="{FF2B5EF4-FFF2-40B4-BE49-F238E27FC236}">
                    <a16:creationId xmlns:a16="http://schemas.microsoft.com/office/drawing/2014/main" id="{F547C19F-BF4E-4149-AAA2-07EC13039F6C}"/>
                  </a:ext>
                </a:extLst>
              </p:cNvPr>
              <p:cNvSpPr/>
              <p:nvPr/>
            </p:nvSpPr>
            <p:spPr>
              <a:xfrm>
                <a:off x="3400925" y="3898225"/>
                <a:ext cx="1670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004" extrusionOk="0">
                    <a:moveTo>
                      <a:pt x="1" y="1"/>
                    </a:moveTo>
                    <a:lnTo>
                      <a:pt x="1" y="4004"/>
                    </a:lnTo>
                    <a:lnTo>
                      <a:pt x="668" y="4004"/>
                    </a:lnTo>
                    <a:lnTo>
                      <a:pt x="6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369;p50">
                <a:extLst>
                  <a:ext uri="{FF2B5EF4-FFF2-40B4-BE49-F238E27FC236}">
                    <a16:creationId xmlns:a16="http://schemas.microsoft.com/office/drawing/2014/main" id="{F5EC45E8-CEEA-46E3-835F-22789AFAAB80}"/>
                  </a:ext>
                </a:extLst>
              </p:cNvPr>
              <p:cNvSpPr/>
              <p:nvPr/>
            </p:nvSpPr>
            <p:spPr>
              <a:xfrm>
                <a:off x="3370075" y="3898225"/>
                <a:ext cx="1587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04" extrusionOk="0">
                    <a:moveTo>
                      <a:pt x="1" y="1"/>
                    </a:moveTo>
                    <a:lnTo>
                      <a:pt x="1" y="4004"/>
                    </a:lnTo>
                    <a:lnTo>
                      <a:pt x="634" y="4004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370;p50">
                <a:extLst>
                  <a:ext uri="{FF2B5EF4-FFF2-40B4-BE49-F238E27FC236}">
                    <a16:creationId xmlns:a16="http://schemas.microsoft.com/office/drawing/2014/main" id="{A6908CD6-957E-4F23-8D63-B96BBAE149ED}"/>
                  </a:ext>
                </a:extLst>
              </p:cNvPr>
              <p:cNvSpPr/>
              <p:nvPr/>
            </p:nvSpPr>
            <p:spPr>
              <a:xfrm>
                <a:off x="3338400" y="3898225"/>
                <a:ext cx="1670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004" extrusionOk="0">
                    <a:moveTo>
                      <a:pt x="0" y="1"/>
                    </a:moveTo>
                    <a:lnTo>
                      <a:pt x="0" y="4004"/>
                    </a:lnTo>
                    <a:lnTo>
                      <a:pt x="667" y="4004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371;p50">
                <a:extLst>
                  <a:ext uri="{FF2B5EF4-FFF2-40B4-BE49-F238E27FC236}">
                    <a16:creationId xmlns:a16="http://schemas.microsoft.com/office/drawing/2014/main" id="{62BC0DA5-1638-4E75-BF16-6B6031D68939}"/>
                  </a:ext>
                </a:extLst>
              </p:cNvPr>
              <p:cNvSpPr/>
              <p:nvPr/>
            </p:nvSpPr>
            <p:spPr>
              <a:xfrm>
                <a:off x="3463475" y="4067525"/>
                <a:ext cx="16700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970" extrusionOk="0">
                    <a:moveTo>
                      <a:pt x="1" y="0"/>
                    </a:moveTo>
                    <a:lnTo>
                      <a:pt x="1" y="3970"/>
                    </a:lnTo>
                    <a:lnTo>
                      <a:pt x="668" y="397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372;p50">
                <a:extLst>
                  <a:ext uri="{FF2B5EF4-FFF2-40B4-BE49-F238E27FC236}">
                    <a16:creationId xmlns:a16="http://schemas.microsoft.com/office/drawing/2014/main" id="{AC28A801-B3A1-4084-9FAE-F56333EE12CB}"/>
                  </a:ext>
                </a:extLst>
              </p:cNvPr>
              <p:cNvSpPr/>
              <p:nvPr/>
            </p:nvSpPr>
            <p:spPr>
              <a:xfrm>
                <a:off x="3432625" y="4067525"/>
                <a:ext cx="15875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70" extrusionOk="0">
                    <a:moveTo>
                      <a:pt x="0" y="0"/>
                    </a:moveTo>
                    <a:lnTo>
                      <a:pt x="0" y="3970"/>
                    </a:lnTo>
                    <a:lnTo>
                      <a:pt x="634" y="3970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373;p50">
                <a:extLst>
                  <a:ext uri="{FF2B5EF4-FFF2-40B4-BE49-F238E27FC236}">
                    <a16:creationId xmlns:a16="http://schemas.microsoft.com/office/drawing/2014/main" id="{10F03636-D39E-448B-B0DA-6BFDFE1524D9}"/>
                  </a:ext>
                </a:extLst>
              </p:cNvPr>
              <p:cNvSpPr/>
              <p:nvPr/>
            </p:nvSpPr>
            <p:spPr>
              <a:xfrm>
                <a:off x="3400925" y="4067525"/>
                <a:ext cx="16700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970" extrusionOk="0">
                    <a:moveTo>
                      <a:pt x="1" y="0"/>
                    </a:moveTo>
                    <a:lnTo>
                      <a:pt x="1" y="3970"/>
                    </a:lnTo>
                    <a:lnTo>
                      <a:pt x="668" y="397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374;p50">
                <a:extLst>
                  <a:ext uri="{FF2B5EF4-FFF2-40B4-BE49-F238E27FC236}">
                    <a16:creationId xmlns:a16="http://schemas.microsoft.com/office/drawing/2014/main" id="{E1EE3995-A237-44AC-86AF-520E7F6F3DEE}"/>
                  </a:ext>
                </a:extLst>
              </p:cNvPr>
              <p:cNvSpPr/>
              <p:nvPr/>
            </p:nvSpPr>
            <p:spPr>
              <a:xfrm>
                <a:off x="3370075" y="4067525"/>
                <a:ext cx="15875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70" extrusionOk="0">
                    <a:moveTo>
                      <a:pt x="1" y="0"/>
                    </a:moveTo>
                    <a:lnTo>
                      <a:pt x="1" y="3970"/>
                    </a:lnTo>
                    <a:lnTo>
                      <a:pt x="634" y="3970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375;p50">
                <a:extLst>
                  <a:ext uri="{FF2B5EF4-FFF2-40B4-BE49-F238E27FC236}">
                    <a16:creationId xmlns:a16="http://schemas.microsoft.com/office/drawing/2014/main" id="{E258910E-F393-4F12-A43E-E227121B480C}"/>
                  </a:ext>
                </a:extLst>
              </p:cNvPr>
              <p:cNvSpPr/>
              <p:nvPr/>
            </p:nvSpPr>
            <p:spPr>
              <a:xfrm>
                <a:off x="3338400" y="4067525"/>
                <a:ext cx="16700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970" extrusionOk="0">
                    <a:moveTo>
                      <a:pt x="0" y="0"/>
                    </a:moveTo>
                    <a:lnTo>
                      <a:pt x="0" y="3970"/>
                    </a:lnTo>
                    <a:lnTo>
                      <a:pt x="667" y="3970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376;p50">
                <a:extLst>
                  <a:ext uri="{FF2B5EF4-FFF2-40B4-BE49-F238E27FC236}">
                    <a16:creationId xmlns:a16="http://schemas.microsoft.com/office/drawing/2014/main" id="{1D4F0229-F835-4EB4-9BA3-BD76D75B0A50}"/>
                  </a:ext>
                </a:extLst>
              </p:cNvPr>
              <p:cNvSpPr/>
              <p:nvPr/>
            </p:nvSpPr>
            <p:spPr>
              <a:xfrm>
                <a:off x="3463475" y="4235975"/>
                <a:ext cx="16700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970" extrusionOk="0">
                    <a:moveTo>
                      <a:pt x="1" y="0"/>
                    </a:moveTo>
                    <a:lnTo>
                      <a:pt x="1" y="3970"/>
                    </a:lnTo>
                    <a:lnTo>
                      <a:pt x="668" y="397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377;p50">
                <a:extLst>
                  <a:ext uri="{FF2B5EF4-FFF2-40B4-BE49-F238E27FC236}">
                    <a16:creationId xmlns:a16="http://schemas.microsoft.com/office/drawing/2014/main" id="{59E2C615-4F6D-4196-AD51-A1BCEBC26CD0}"/>
                  </a:ext>
                </a:extLst>
              </p:cNvPr>
              <p:cNvSpPr/>
              <p:nvPr/>
            </p:nvSpPr>
            <p:spPr>
              <a:xfrm>
                <a:off x="3432625" y="4235975"/>
                <a:ext cx="15875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70" extrusionOk="0">
                    <a:moveTo>
                      <a:pt x="0" y="0"/>
                    </a:moveTo>
                    <a:lnTo>
                      <a:pt x="0" y="3970"/>
                    </a:lnTo>
                    <a:lnTo>
                      <a:pt x="634" y="3970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378;p50">
                <a:extLst>
                  <a:ext uri="{FF2B5EF4-FFF2-40B4-BE49-F238E27FC236}">
                    <a16:creationId xmlns:a16="http://schemas.microsoft.com/office/drawing/2014/main" id="{6E5CA216-AFF7-4178-A723-2697DB65D62F}"/>
                  </a:ext>
                </a:extLst>
              </p:cNvPr>
              <p:cNvSpPr/>
              <p:nvPr/>
            </p:nvSpPr>
            <p:spPr>
              <a:xfrm>
                <a:off x="3400925" y="4235975"/>
                <a:ext cx="16700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970" extrusionOk="0">
                    <a:moveTo>
                      <a:pt x="1" y="0"/>
                    </a:moveTo>
                    <a:lnTo>
                      <a:pt x="1" y="3970"/>
                    </a:lnTo>
                    <a:lnTo>
                      <a:pt x="668" y="397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379;p50">
                <a:extLst>
                  <a:ext uri="{FF2B5EF4-FFF2-40B4-BE49-F238E27FC236}">
                    <a16:creationId xmlns:a16="http://schemas.microsoft.com/office/drawing/2014/main" id="{972CC281-4754-441A-9EEF-74D0C9C62EC3}"/>
                  </a:ext>
                </a:extLst>
              </p:cNvPr>
              <p:cNvSpPr/>
              <p:nvPr/>
            </p:nvSpPr>
            <p:spPr>
              <a:xfrm>
                <a:off x="3370075" y="4235975"/>
                <a:ext cx="15875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70" extrusionOk="0">
                    <a:moveTo>
                      <a:pt x="1" y="0"/>
                    </a:moveTo>
                    <a:lnTo>
                      <a:pt x="1" y="3970"/>
                    </a:lnTo>
                    <a:lnTo>
                      <a:pt x="634" y="3970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380;p50">
                <a:extLst>
                  <a:ext uri="{FF2B5EF4-FFF2-40B4-BE49-F238E27FC236}">
                    <a16:creationId xmlns:a16="http://schemas.microsoft.com/office/drawing/2014/main" id="{9E6C7A76-5E4C-49D1-A1CE-B95E2FA2568B}"/>
                  </a:ext>
                </a:extLst>
              </p:cNvPr>
              <p:cNvSpPr/>
              <p:nvPr/>
            </p:nvSpPr>
            <p:spPr>
              <a:xfrm>
                <a:off x="3338400" y="4235975"/>
                <a:ext cx="16700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970" extrusionOk="0">
                    <a:moveTo>
                      <a:pt x="0" y="0"/>
                    </a:moveTo>
                    <a:lnTo>
                      <a:pt x="0" y="3970"/>
                    </a:lnTo>
                    <a:lnTo>
                      <a:pt x="667" y="3970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381;p50">
                <a:extLst>
                  <a:ext uri="{FF2B5EF4-FFF2-40B4-BE49-F238E27FC236}">
                    <a16:creationId xmlns:a16="http://schemas.microsoft.com/office/drawing/2014/main" id="{7F0D02D2-0FE5-4269-8F3A-39E84FA72AC3}"/>
                  </a:ext>
                </a:extLst>
              </p:cNvPr>
              <p:cNvSpPr/>
              <p:nvPr/>
            </p:nvSpPr>
            <p:spPr>
              <a:xfrm>
                <a:off x="3463475" y="4404425"/>
                <a:ext cx="16700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971" extrusionOk="0">
                    <a:moveTo>
                      <a:pt x="1" y="1"/>
                    </a:moveTo>
                    <a:lnTo>
                      <a:pt x="1" y="3970"/>
                    </a:lnTo>
                    <a:lnTo>
                      <a:pt x="668" y="3970"/>
                    </a:lnTo>
                    <a:lnTo>
                      <a:pt x="6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382;p50">
                <a:extLst>
                  <a:ext uri="{FF2B5EF4-FFF2-40B4-BE49-F238E27FC236}">
                    <a16:creationId xmlns:a16="http://schemas.microsoft.com/office/drawing/2014/main" id="{590E89DA-D433-46DB-B90D-BD29AD124B6F}"/>
                  </a:ext>
                </a:extLst>
              </p:cNvPr>
              <p:cNvSpPr/>
              <p:nvPr/>
            </p:nvSpPr>
            <p:spPr>
              <a:xfrm>
                <a:off x="3432625" y="4404425"/>
                <a:ext cx="158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71" extrusionOk="0">
                    <a:moveTo>
                      <a:pt x="0" y="1"/>
                    </a:moveTo>
                    <a:lnTo>
                      <a:pt x="0" y="3970"/>
                    </a:lnTo>
                    <a:lnTo>
                      <a:pt x="634" y="3970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83;p50">
                <a:extLst>
                  <a:ext uri="{FF2B5EF4-FFF2-40B4-BE49-F238E27FC236}">
                    <a16:creationId xmlns:a16="http://schemas.microsoft.com/office/drawing/2014/main" id="{AF149ACC-EC16-4726-91AD-553DD4714F14}"/>
                  </a:ext>
                </a:extLst>
              </p:cNvPr>
              <p:cNvSpPr/>
              <p:nvPr/>
            </p:nvSpPr>
            <p:spPr>
              <a:xfrm>
                <a:off x="3400925" y="4404425"/>
                <a:ext cx="16700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971" extrusionOk="0">
                    <a:moveTo>
                      <a:pt x="1" y="1"/>
                    </a:moveTo>
                    <a:lnTo>
                      <a:pt x="1" y="3970"/>
                    </a:lnTo>
                    <a:lnTo>
                      <a:pt x="668" y="3970"/>
                    </a:lnTo>
                    <a:lnTo>
                      <a:pt x="6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84;p50">
                <a:extLst>
                  <a:ext uri="{FF2B5EF4-FFF2-40B4-BE49-F238E27FC236}">
                    <a16:creationId xmlns:a16="http://schemas.microsoft.com/office/drawing/2014/main" id="{B1E1BEF2-6FC8-484E-B34F-1AE15F1605B9}"/>
                  </a:ext>
                </a:extLst>
              </p:cNvPr>
              <p:cNvSpPr/>
              <p:nvPr/>
            </p:nvSpPr>
            <p:spPr>
              <a:xfrm>
                <a:off x="3370075" y="4404425"/>
                <a:ext cx="158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71" extrusionOk="0">
                    <a:moveTo>
                      <a:pt x="1" y="1"/>
                    </a:moveTo>
                    <a:lnTo>
                      <a:pt x="1" y="3970"/>
                    </a:lnTo>
                    <a:lnTo>
                      <a:pt x="634" y="3970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85;p50">
                <a:extLst>
                  <a:ext uri="{FF2B5EF4-FFF2-40B4-BE49-F238E27FC236}">
                    <a16:creationId xmlns:a16="http://schemas.microsoft.com/office/drawing/2014/main" id="{0411BD36-F6D8-4A18-A5CC-43B5C6B3E482}"/>
                  </a:ext>
                </a:extLst>
              </p:cNvPr>
              <p:cNvSpPr/>
              <p:nvPr/>
            </p:nvSpPr>
            <p:spPr>
              <a:xfrm>
                <a:off x="3338400" y="4404425"/>
                <a:ext cx="16700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971" extrusionOk="0">
                    <a:moveTo>
                      <a:pt x="0" y="1"/>
                    </a:moveTo>
                    <a:lnTo>
                      <a:pt x="0" y="3970"/>
                    </a:lnTo>
                    <a:lnTo>
                      <a:pt x="667" y="3970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86;p50">
                <a:extLst>
                  <a:ext uri="{FF2B5EF4-FFF2-40B4-BE49-F238E27FC236}">
                    <a16:creationId xmlns:a16="http://schemas.microsoft.com/office/drawing/2014/main" id="{E6AB65D4-0D11-4C00-94BF-8F31EC4810ED}"/>
                  </a:ext>
                </a:extLst>
              </p:cNvPr>
              <p:cNvSpPr/>
              <p:nvPr/>
            </p:nvSpPr>
            <p:spPr>
              <a:xfrm>
                <a:off x="2859725" y="3594675"/>
                <a:ext cx="3920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326" extrusionOk="0">
                    <a:moveTo>
                      <a:pt x="901" y="1"/>
                    </a:moveTo>
                    <a:cubicBezTo>
                      <a:pt x="300" y="1"/>
                      <a:pt x="0" y="701"/>
                      <a:pt x="434" y="1135"/>
                    </a:cubicBezTo>
                    <a:cubicBezTo>
                      <a:pt x="564" y="1266"/>
                      <a:pt x="731" y="1325"/>
                      <a:pt x="896" y="1325"/>
                    </a:cubicBezTo>
                    <a:cubicBezTo>
                      <a:pt x="1235" y="1325"/>
                      <a:pt x="1568" y="1072"/>
                      <a:pt x="1568" y="668"/>
                    </a:cubicBezTo>
                    <a:cubicBezTo>
                      <a:pt x="1568" y="301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87;p50">
                <a:extLst>
                  <a:ext uri="{FF2B5EF4-FFF2-40B4-BE49-F238E27FC236}">
                    <a16:creationId xmlns:a16="http://schemas.microsoft.com/office/drawing/2014/main" id="{B00E9367-5DB5-4E20-AE02-245C471820C4}"/>
                  </a:ext>
                </a:extLst>
              </p:cNvPr>
              <p:cNvSpPr/>
              <p:nvPr/>
            </p:nvSpPr>
            <p:spPr>
              <a:xfrm>
                <a:off x="2963950" y="3594675"/>
                <a:ext cx="392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26" extrusionOk="0">
                    <a:moveTo>
                      <a:pt x="901" y="1"/>
                    </a:moveTo>
                    <a:cubicBezTo>
                      <a:pt x="301" y="1"/>
                      <a:pt x="1" y="701"/>
                      <a:pt x="434" y="1135"/>
                    </a:cubicBezTo>
                    <a:cubicBezTo>
                      <a:pt x="565" y="1266"/>
                      <a:pt x="731" y="1325"/>
                      <a:pt x="896" y="1325"/>
                    </a:cubicBezTo>
                    <a:cubicBezTo>
                      <a:pt x="1236" y="1325"/>
                      <a:pt x="1568" y="1072"/>
                      <a:pt x="1568" y="668"/>
                    </a:cubicBezTo>
                    <a:cubicBezTo>
                      <a:pt x="1568" y="301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88;p50">
                <a:extLst>
                  <a:ext uri="{FF2B5EF4-FFF2-40B4-BE49-F238E27FC236}">
                    <a16:creationId xmlns:a16="http://schemas.microsoft.com/office/drawing/2014/main" id="{82AEA1A1-8DB2-4E36-A591-E3178008A2F4}"/>
                  </a:ext>
                </a:extLst>
              </p:cNvPr>
              <p:cNvSpPr/>
              <p:nvPr/>
            </p:nvSpPr>
            <p:spPr>
              <a:xfrm>
                <a:off x="3068200" y="3594675"/>
                <a:ext cx="392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26" extrusionOk="0">
                    <a:moveTo>
                      <a:pt x="901" y="1"/>
                    </a:moveTo>
                    <a:cubicBezTo>
                      <a:pt x="301" y="1"/>
                      <a:pt x="0" y="701"/>
                      <a:pt x="434" y="1135"/>
                    </a:cubicBezTo>
                    <a:cubicBezTo>
                      <a:pt x="565" y="1266"/>
                      <a:pt x="731" y="1325"/>
                      <a:pt x="896" y="1325"/>
                    </a:cubicBezTo>
                    <a:cubicBezTo>
                      <a:pt x="1235" y="1325"/>
                      <a:pt x="1568" y="1072"/>
                      <a:pt x="1568" y="668"/>
                    </a:cubicBezTo>
                    <a:cubicBezTo>
                      <a:pt x="1568" y="301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389;p50">
                <a:extLst>
                  <a:ext uri="{FF2B5EF4-FFF2-40B4-BE49-F238E27FC236}">
                    <a16:creationId xmlns:a16="http://schemas.microsoft.com/office/drawing/2014/main" id="{E0141B63-6933-46A7-AA66-7D4A10CA2C68}"/>
                  </a:ext>
                </a:extLst>
              </p:cNvPr>
              <p:cNvSpPr/>
              <p:nvPr/>
            </p:nvSpPr>
            <p:spPr>
              <a:xfrm>
                <a:off x="2859725" y="3763125"/>
                <a:ext cx="39200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341" extrusionOk="0">
                    <a:moveTo>
                      <a:pt x="901" y="1"/>
                    </a:moveTo>
                    <a:cubicBezTo>
                      <a:pt x="300" y="1"/>
                      <a:pt x="0" y="735"/>
                      <a:pt x="434" y="1135"/>
                    </a:cubicBezTo>
                    <a:cubicBezTo>
                      <a:pt x="565" y="1277"/>
                      <a:pt x="731" y="1340"/>
                      <a:pt x="896" y="1340"/>
                    </a:cubicBezTo>
                    <a:cubicBezTo>
                      <a:pt x="1235" y="1340"/>
                      <a:pt x="1568" y="1072"/>
                      <a:pt x="1568" y="668"/>
                    </a:cubicBezTo>
                    <a:cubicBezTo>
                      <a:pt x="1568" y="301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390;p50">
                <a:extLst>
                  <a:ext uri="{FF2B5EF4-FFF2-40B4-BE49-F238E27FC236}">
                    <a16:creationId xmlns:a16="http://schemas.microsoft.com/office/drawing/2014/main" id="{D4FBB7DC-0FAB-4619-A930-08B41B63E868}"/>
                  </a:ext>
                </a:extLst>
              </p:cNvPr>
              <p:cNvSpPr/>
              <p:nvPr/>
            </p:nvSpPr>
            <p:spPr>
              <a:xfrm>
                <a:off x="2963950" y="3763125"/>
                <a:ext cx="39225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41" extrusionOk="0">
                    <a:moveTo>
                      <a:pt x="901" y="1"/>
                    </a:moveTo>
                    <a:cubicBezTo>
                      <a:pt x="301" y="1"/>
                      <a:pt x="1" y="735"/>
                      <a:pt x="434" y="1135"/>
                    </a:cubicBezTo>
                    <a:cubicBezTo>
                      <a:pt x="565" y="1277"/>
                      <a:pt x="732" y="1340"/>
                      <a:pt x="897" y="1340"/>
                    </a:cubicBezTo>
                    <a:cubicBezTo>
                      <a:pt x="1236" y="1340"/>
                      <a:pt x="1568" y="1072"/>
                      <a:pt x="1568" y="668"/>
                    </a:cubicBezTo>
                    <a:cubicBezTo>
                      <a:pt x="1568" y="301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391;p50">
                <a:extLst>
                  <a:ext uri="{FF2B5EF4-FFF2-40B4-BE49-F238E27FC236}">
                    <a16:creationId xmlns:a16="http://schemas.microsoft.com/office/drawing/2014/main" id="{F65B1496-E296-475C-BBE3-0EE8B8D337F9}"/>
                  </a:ext>
                </a:extLst>
              </p:cNvPr>
              <p:cNvSpPr/>
              <p:nvPr/>
            </p:nvSpPr>
            <p:spPr>
              <a:xfrm>
                <a:off x="3068200" y="3763125"/>
                <a:ext cx="39225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41" extrusionOk="0">
                    <a:moveTo>
                      <a:pt x="901" y="1"/>
                    </a:moveTo>
                    <a:cubicBezTo>
                      <a:pt x="301" y="1"/>
                      <a:pt x="0" y="735"/>
                      <a:pt x="434" y="1135"/>
                    </a:cubicBezTo>
                    <a:cubicBezTo>
                      <a:pt x="565" y="1277"/>
                      <a:pt x="731" y="1340"/>
                      <a:pt x="896" y="1340"/>
                    </a:cubicBezTo>
                    <a:cubicBezTo>
                      <a:pt x="1236" y="1340"/>
                      <a:pt x="1568" y="1072"/>
                      <a:pt x="1568" y="668"/>
                    </a:cubicBezTo>
                    <a:cubicBezTo>
                      <a:pt x="1568" y="301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392;p50">
                <a:extLst>
                  <a:ext uri="{FF2B5EF4-FFF2-40B4-BE49-F238E27FC236}">
                    <a16:creationId xmlns:a16="http://schemas.microsoft.com/office/drawing/2014/main" id="{76EAD35E-0FE6-44AC-9DF6-59C01DFF46F8}"/>
                  </a:ext>
                </a:extLst>
              </p:cNvPr>
              <p:cNvSpPr/>
              <p:nvPr/>
            </p:nvSpPr>
            <p:spPr>
              <a:xfrm>
                <a:off x="2859725" y="3931600"/>
                <a:ext cx="39200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340" extrusionOk="0">
                    <a:moveTo>
                      <a:pt x="901" y="0"/>
                    </a:moveTo>
                    <a:cubicBezTo>
                      <a:pt x="300" y="0"/>
                      <a:pt x="0" y="734"/>
                      <a:pt x="434" y="1134"/>
                    </a:cubicBezTo>
                    <a:cubicBezTo>
                      <a:pt x="565" y="1276"/>
                      <a:pt x="731" y="1339"/>
                      <a:pt x="896" y="1339"/>
                    </a:cubicBezTo>
                    <a:cubicBezTo>
                      <a:pt x="1235" y="1339"/>
                      <a:pt x="1568" y="1071"/>
                      <a:pt x="1568" y="667"/>
                    </a:cubicBezTo>
                    <a:cubicBezTo>
                      <a:pt x="1568" y="300"/>
                      <a:pt x="1268" y="0"/>
                      <a:pt x="9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393;p50">
                <a:extLst>
                  <a:ext uri="{FF2B5EF4-FFF2-40B4-BE49-F238E27FC236}">
                    <a16:creationId xmlns:a16="http://schemas.microsoft.com/office/drawing/2014/main" id="{7523A5EC-2AE4-4170-B1F1-6555BCCBE575}"/>
                  </a:ext>
                </a:extLst>
              </p:cNvPr>
              <p:cNvSpPr/>
              <p:nvPr/>
            </p:nvSpPr>
            <p:spPr>
              <a:xfrm>
                <a:off x="2963950" y="3931600"/>
                <a:ext cx="3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40" extrusionOk="0">
                    <a:moveTo>
                      <a:pt x="901" y="0"/>
                    </a:moveTo>
                    <a:cubicBezTo>
                      <a:pt x="301" y="0"/>
                      <a:pt x="1" y="734"/>
                      <a:pt x="434" y="1134"/>
                    </a:cubicBezTo>
                    <a:cubicBezTo>
                      <a:pt x="565" y="1276"/>
                      <a:pt x="732" y="1339"/>
                      <a:pt x="897" y="1339"/>
                    </a:cubicBezTo>
                    <a:cubicBezTo>
                      <a:pt x="1236" y="1339"/>
                      <a:pt x="1568" y="1071"/>
                      <a:pt x="1568" y="667"/>
                    </a:cubicBezTo>
                    <a:cubicBezTo>
                      <a:pt x="1568" y="300"/>
                      <a:pt x="1268" y="0"/>
                      <a:pt x="9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394;p50">
                <a:extLst>
                  <a:ext uri="{FF2B5EF4-FFF2-40B4-BE49-F238E27FC236}">
                    <a16:creationId xmlns:a16="http://schemas.microsoft.com/office/drawing/2014/main" id="{5AB1320F-9789-4806-93BC-56A4E47A482A}"/>
                  </a:ext>
                </a:extLst>
              </p:cNvPr>
              <p:cNvSpPr/>
              <p:nvPr/>
            </p:nvSpPr>
            <p:spPr>
              <a:xfrm>
                <a:off x="3068200" y="3931600"/>
                <a:ext cx="3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40" extrusionOk="0">
                    <a:moveTo>
                      <a:pt x="901" y="0"/>
                    </a:moveTo>
                    <a:cubicBezTo>
                      <a:pt x="301" y="0"/>
                      <a:pt x="0" y="734"/>
                      <a:pt x="434" y="1134"/>
                    </a:cubicBezTo>
                    <a:cubicBezTo>
                      <a:pt x="565" y="1276"/>
                      <a:pt x="731" y="1339"/>
                      <a:pt x="896" y="1339"/>
                    </a:cubicBezTo>
                    <a:cubicBezTo>
                      <a:pt x="1236" y="1339"/>
                      <a:pt x="1568" y="1071"/>
                      <a:pt x="1568" y="667"/>
                    </a:cubicBezTo>
                    <a:cubicBezTo>
                      <a:pt x="1568" y="300"/>
                      <a:pt x="1268" y="0"/>
                      <a:pt x="9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395;p50">
                <a:extLst>
                  <a:ext uri="{FF2B5EF4-FFF2-40B4-BE49-F238E27FC236}">
                    <a16:creationId xmlns:a16="http://schemas.microsoft.com/office/drawing/2014/main" id="{86A8D3F9-13FE-449E-9303-EFE87296FE3E}"/>
                  </a:ext>
                </a:extLst>
              </p:cNvPr>
              <p:cNvSpPr/>
              <p:nvPr/>
            </p:nvSpPr>
            <p:spPr>
              <a:xfrm>
                <a:off x="2859725" y="4100050"/>
                <a:ext cx="39200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340" extrusionOk="0">
                    <a:moveTo>
                      <a:pt x="901" y="0"/>
                    </a:moveTo>
                    <a:cubicBezTo>
                      <a:pt x="300" y="0"/>
                      <a:pt x="0" y="734"/>
                      <a:pt x="434" y="1134"/>
                    </a:cubicBezTo>
                    <a:cubicBezTo>
                      <a:pt x="565" y="1276"/>
                      <a:pt x="731" y="1340"/>
                      <a:pt x="896" y="1340"/>
                    </a:cubicBezTo>
                    <a:cubicBezTo>
                      <a:pt x="1235" y="1340"/>
                      <a:pt x="1568" y="1071"/>
                      <a:pt x="1568" y="667"/>
                    </a:cubicBezTo>
                    <a:cubicBezTo>
                      <a:pt x="1568" y="300"/>
                      <a:pt x="1268" y="0"/>
                      <a:pt x="9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396;p50">
                <a:extLst>
                  <a:ext uri="{FF2B5EF4-FFF2-40B4-BE49-F238E27FC236}">
                    <a16:creationId xmlns:a16="http://schemas.microsoft.com/office/drawing/2014/main" id="{37636896-65E2-4325-B5B5-51797F3DDE48}"/>
                  </a:ext>
                </a:extLst>
              </p:cNvPr>
              <p:cNvSpPr/>
              <p:nvPr/>
            </p:nvSpPr>
            <p:spPr>
              <a:xfrm>
                <a:off x="2963950" y="4100050"/>
                <a:ext cx="3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40" extrusionOk="0">
                    <a:moveTo>
                      <a:pt x="901" y="0"/>
                    </a:moveTo>
                    <a:cubicBezTo>
                      <a:pt x="301" y="0"/>
                      <a:pt x="1" y="734"/>
                      <a:pt x="434" y="1134"/>
                    </a:cubicBezTo>
                    <a:cubicBezTo>
                      <a:pt x="565" y="1276"/>
                      <a:pt x="732" y="1340"/>
                      <a:pt x="897" y="1340"/>
                    </a:cubicBezTo>
                    <a:cubicBezTo>
                      <a:pt x="1236" y="1340"/>
                      <a:pt x="1568" y="1071"/>
                      <a:pt x="1568" y="667"/>
                    </a:cubicBezTo>
                    <a:cubicBezTo>
                      <a:pt x="1568" y="300"/>
                      <a:pt x="1268" y="0"/>
                      <a:pt x="9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397;p50">
                <a:extLst>
                  <a:ext uri="{FF2B5EF4-FFF2-40B4-BE49-F238E27FC236}">
                    <a16:creationId xmlns:a16="http://schemas.microsoft.com/office/drawing/2014/main" id="{727E4A67-6054-473A-BF78-7FB80F5F556A}"/>
                  </a:ext>
                </a:extLst>
              </p:cNvPr>
              <p:cNvSpPr/>
              <p:nvPr/>
            </p:nvSpPr>
            <p:spPr>
              <a:xfrm>
                <a:off x="3068200" y="4100050"/>
                <a:ext cx="3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40" extrusionOk="0">
                    <a:moveTo>
                      <a:pt x="901" y="0"/>
                    </a:moveTo>
                    <a:cubicBezTo>
                      <a:pt x="301" y="0"/>
                      <a:pt x="0" y="734"/>
                      <a:pt x="434" y="1134"/>
                    </a:cubicBezTo>
                    <a:cubicBezTo>
                      <a:pt x="565" y="1276"/>
                      <a:pt x="731" y="1340"/>
                      <a:pt x="896" y="1340"/>
                    </a:cubicBezTo>
                    <a:cubicBezTo>
                      <a:pt x="1236" y="1340"/>
                      <a:pt x="1568" y="1071"/>
                      <a:pt x="1568" y="667"/>
                    </a:cubicBezTo>
                    <a:cubicBezTo>
                      <a:pt x="1568" y="300"/>
                      <a:pt x="1268" y="0"/>
                      <a:pt x="9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398;p50">
                <a:extLst>
                  <a:ext uri="{FF2B5EF4-FFF2-40B4-BE49-F238E27FC236}">
                    <a16:creationId xmlns:a16="http://schemas.microsoft.com/office/drawing/2014/main" id="{056BC7CD-327D-46BE-96DE-60D8B91893B9}"/>
                  </a:ext>
                </a:extLst>
              </p:cNvPr>
              <p:cNvSpPr/>
              <p:nvPr/>
            </p:nvSpPr>
            <p:spPr>
              <a:xfrm>
                <a:off x="2859725" y="4269325"/>
                <a:ext cx="3920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307" extrusionOk="0">
                    <a:moveTo>
                      <a:pt x="901" y="1"/>
                    </a:moveTo>
                    <a:cubicBezTo>
                      <a:pt x="300" y="1"/>
                      <a:pt x="0" y="701"/>
                      <a:pt x="434" y="1102"/>
                    </a:cubicBezTo>
                    <a:cubicBezTo>
                      <a:pt x="565" y="1243"/>
                      <a:pt x="731" y="1307"/>
                      <a:pt x="896" y="1307"/>
                    </a:cubicBezTo>
                    <a:cubicBezTo>
                      <a:pt x="1235" y="1307"/>
                      <a:pt x="1568" y="1039"/>
                      <a:pt x="1568" y="635"/>
                    </a:cubicBezTo>
                    <a:cubicBezTo>
                      <a:pt x="1568" y="268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399;p50">
                <a:extLst>
                  <a:ext uri="{FF2B5EF4-FFF2-40B4-BE49-F238E27FC236}">
                    <a16:creationId xmlns:a16="http://schemas.microsoft.com/office/drawing/2014/main" id="{C99EB9ED-7FE3-43E5-AD3E-0CCD1018D4BE}"/>
                  </a:ext>
                </a:extLst>
              </p:cNvPr>
              <p:cNvSpPr/>
              <p:nvPr/>
            </p:nvSpPr>
            <p:spPr>
              <a:xfrm>
                <a:off x="2963950" y="4269325"/>
                <a:ext cx="39225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07" extrusionOk="0">
                    <a:moveTo>
                      <a:pt x="901" y="1"/>
                    </a:moveTo>
                    <a:cubicBezTo>
                      <a:pt x="301" y="1"/>
                      <a:pt x="1" y="701"/>
                      <a:pt x="434" y="1102"/>
                    </a:cubicBezTo>
                    <a:cubicBezTo>
                      <a:pt x="565" y="1243"/>
                      <a:pt x="732" y="1307"/>
                      <a:pt x="897" y="1307"/>
                    </a:cubicBezTo>
                    <a:cubicBezTo>
                      <a:pt x="1236" y="1307"/>
                      <a:pt x="1568" y="1039"/>
                      <a:pt x="1568" y="635"/>
                    </a:cubicBezTo>
                    <a:cubicBezTo>
                      <a:pt x="1568" y="268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400;p50">
                <a:extLst>
                  <a:ext uri="{FF2B5EF4-FFF2-40B4-BE49-F238E27FC236}">
                    <a16:creationId xmlns:a16="http://schemas.microsoft.com/office/drawing/2014/main" id="{226E58DC-5AD6-4AFF-95DC-0633A712AAB8}"/>
                  </a:ext>
                </a:extLst>
              </p:cNvPr>
              <p:cNvSpPr/>
              <p:nvPr/>
            </p:nvSpPr>
            <p:spPr>
              <a:xfrm>
                <a:off x="3068200" y="4269325"/>
                <a:ext cx="39225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07" extrusionOk="0">
                    <a:moveTo>
                      <a:pt x="901" y="1"/>
                    </a:moveTo>
                    <a:cubicBezTo>
                      <a:pt x="301" y="1"/>
                      <a:pt x="0" y="701"/>
                      <a:pt x="434" y="1102"/>
                    </a:cubicBezTo>
                    <a:cubicBezTo>
                      <a:pt x="565" y="1243"/>
                      <a:pt x="731" y="1307"/>
                      <a:pt x="896" y="1307"/>
                    </a:cubicBezTo>
                    <a:cubicBezTo>
                      <a:pt x="1236" y="1307"/>
                      <a:pt x="1568" y="1039"/>
                      <a:pt x="1568" y="635"/>
                    </a:cubicBezTo>
                    <a:cubicBezTo>
                      <a:pt x="1568" y="268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401;p50">
                <a:extLst>
                  <a:ext uri="{FF2B5EF4-FFF2-40B4-BE49-F238E27FC236}">
                    <a16:creationId xmlns:a16="http://schemas.microsoft.com/office/drawing/2014/main" id="{1B40C4BF-1029-47C2-8E98-F0D319142C34}"/>
                  </a:ext>
                </a:extLst>
              </p:cNvPr>
              <p:cNvSpPr/>
              <p:nvPr/>
            </p:nvSpPr>
            <p:spPr>
              <a:xfrm>
                <a:off x="2859725" y="4437775"/>
                <a:ext cx="392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319" extrusionOk="0">
                    <a:moveTo>
                      <a:pt x="901" y="1"/>
                    </a:moveTo>
                    <a:cubicBezTo>
                      <a:pt x="300" y="1"/>
                      <a:pt x="0" y="701"/>
                      <a:pt x="434" y="1135"/>
                    </a:cubicBezTo>
                    <a:cubicBezTo>
                      <a:pt x="560" y="1262"/>
                      <a:pt x="721" y="1318"/>
                      <a:pt x="881" y="1318"/>
                    </a:cubicBezTo>
                    <a:cubicBezTo>
                      <a:pt x="1225" y="1318"/>
                      <a:pt x="1568" y="1056"/>
                      <a:pt x="1568" y="668"/>
                    </a:cubicBezTo>
                    <a:cubicBezTo>
                      <a:pt x="1568" y="301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402;p50">
                <a:extLst>
                  <a:ext uri="{FF2B5EF4-FFF2-40B4-BE49-F238E27FC236}">
                    <a16:creationId xmlns:a16="http://schemas.microsoft.com/office/drawing/2014/main" id="{B4613DBA-F901-405C-921A-65DBED1FEC51}"/>
                  </a:ext>
                </a:extLst>
              </p:cNvPr>
              <p:cNvSpPr/>
              <p:nvPr/>
            </p:nvSpPr>
            <p:spPr>
              <a:xfrm>
                <a:off x="2963950" y="4437775"/>
                <a:ext cx="3922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19" extrusionOk="0">
                    <a:moveTo>
                      <a:pt x="901" y="1"/>
                    </a:moveTo>
                    <a:cubicBezTo>
                      <a:pt x="301" y="1"/>
                      <a:pt x="1" y="701"/>
                      <a:pt x="434" y="1135"/>
                    </a:cubicBezTo>
                    <a:cubicBezTo>
                      <a:pt x="561" y="1262"/>
                      <a:pt x="721" y="1318"/>
                      <a:pt x="881" y="1318"/>
                    </a:cubicBezTo>
                    <a:cubicBezTo>
                      <a:pt x="1226" y="1318"/>
                      <a:pt x="1568" y="1056"/>
                      <a:pt x="1568" y="668"/>
                    </a:cubicBezTo>
                    <a:cubicBezTo>
                      <a:pt x="1568" y="301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403;p50">
                <a:extLst>
                  <a:ext uri="{FF2B5EF4-FFF2-40B4-BE49-F238E27FC236}">
                    <a16:creationId xmlns:a16="http://schemas.microsoft.com/office/drawing/2014/main" id="{5D9466B5-F7E1-4A5C-BC09-F8EFE935560B}"/>
                  </a:ext>
                </a:extLst>
              </p:cNvPr>
              <p:cNvSpPr/>
              <p:nvPr/>
            </p:nvSpPr>
            <p:spPr>
              <a:xfrm>
                <a:off x="3068200" y="4437775"/>
                <a:ext cx="3922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19" extrusionOk="0">
                    <a:moveTo>
                      <a:pt x="901" y="1"/>
                    </a:moveTo>
                    <a:cubicBezTo>
                      <a:pt x="301" y="1"/>
                      <a:pt x="0" y="701"/>
                      <a:pt x="434" y="1135"/>
                    </a:cubicBezTo>
                    <a:cubicBezTo>
                      <a:pt x="561" y="1262"/>
                      <a:pt x="721" y="1318"/>
                      <a:pt x="881" y="1318"/>
                    </a:cubicBezTo>
                    <a:cubicBezTo>
                      <a:pt x="1226" y="1318"/>
                      <a:pt x="1568" y="1056"/>
                      <a:pt x="1568" y="668"/>
                    </a:cubicBezTo>
                    <a:cubicBezTo>
                      <a:pt x="1568" y="301"/>
                      <a:pt x="1268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404;p50">
                <a:extLst>
                  <a:ext uri="{FF2B5EF4-FFF2-40B4-BE49-F238E27FC236}">
                    <a16:creationId xmlns:a16="http://schemas.microsoft.com/office/drawing/2014/main" id="{6EE51A1E-0A4F-43F8-95CF-9049D4F2815F}"/>
                  </a:ext>
                </a:extLst>
              </p:cNvPr>
              <p:cNvSpPr/>
              <p:nvPr/>
            </p:nvSpPr>
            <p:spPr>
              <a:xfrm>
                <a:off x="2638725" y="1978275"/>
                <a:ext cx="663000" cy="520000"/>
              </a:xfrm>
              <a:custGeom>
                <a:avLst/>
                <a:gdLst/>
                <a:ahLst/>
                <a:cxnLst/>
                <a:rect l="l" t="t" r="r" b="b"/>
                <a:pathLst>
                  <a:path w="26520" h="20800" extrusionOk="0">
                    <a:moveTo>
                      <a:pt x="15225" y="0"/>
                    </a:moveTo>
                    <a:cubicBezTo>
                      <a:pt x="13199" y="0"/>
                      <a:pt x="11609" y="684"/>
                      <a:pt x="11609" y="2312"/>
                    </a:cubicBezTo>
                    <a:cubicBezTo>
                      <a:pt x="9541" y="2913"/>
                      <a:pt x="0" y="11952"/>
                      <a:pt x="4837" y="16622"/>
                    </a:cubicBezTo>
                    <a:cubicBezTo>
                      <a:pt x="7788" y="19452"/>
                      <a:pt x="12966" y="20799"/>
                      <a:pt x="17191" y="20799"/>
                    </a:cubicBezTo>
                    <a:cubicBezTo>
                      <a:pt x="19940" y="20799"/>
                      <a:pt x="22285" y="20229"/>
                      <a:pt x="23350" y="19124"/>
                    </a:cubicBezTo>
                    <a:cubicBezTo>
                      <a:pt x="26052" y="16356"/>
                      <a:pt x="26519" y="9484"/>
                      <a:pt x="23350" y="3646"/>
                    </a:cubicBezTo>
                    <a:cubicBezTo>
                      <a:pt x="22176" y="1497"/>
                      <a:pt x="18223" y="0"/>
                      <a:pt x="1522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405;p50">
                <a:extLst>
                  <a:ext uri="{FF2B5EF4-FFF2-40B4-BE49-F238E27FC236}">
                    <a16:creationId xmlns:a16="http://schemas.microsoft.com/office/drawing/2014/main" id="{80188088-AD51-4EB1-B3A4-EF9F227C15E0}"/>
                  </a:ext>
                </a:extLst>
              </p:cNvPr>
              <p:cNvSpPr/>
              <p:nvPr/>
            </p:nvSpPr>
            <p:spPr>
              <a:xfrm>
                <a:off x="3150750" y="2603900"/>
                <a:ext cx="423425" cy="440575"/>
              </a:xfrm>
              <a:custGeom>
                <a:avLst/>
                <a:gdLst/>
                <a:ahLst/>
                <a:cxnLst/>
                <a:rect l="l" t="t" r="r" b="b"/>
                <a:pathLst>
                  <a:path w="16937" h="17623" extrusionOk="0">
                    <a:moveTo>
                      <a:pt x="7720" y="13232"/>
                    </a:moveTo>
                    <a:cubicBezTo>
                      <a:pt x="7735" y="13232"/>
                      <a:pt x="7749" y="13234"/>
                      <a:pt x="7763" y="13236"/>
                    </a:cubicBezTo>
                    <a:lnTo>
                      <a:pt x="7763" y="13236"/>
                    </a:lnTo>
                    <a:cubicBezTo>
                      <a:pt x="7705" y="13251"/>
                      <a:pt x="7662" y="13258"/>
                      <a:pt x="7642" y="13258"/>
                    </a:cubicBezTo>
                    <a:cubicBezTo>
                      <a:pt x="7626" y="13258"/>
                      <a:pt x="7624" y="13254"/>
                      <a:pt x="7639" y="13246"/>
                    </a:cubicBezTo>
                    <a:cubicBezTo>
                      <a:pt x="7669" y="13236"/>
                      <a:pt x="7695" y="13232"/>
                      <a:pt x="7720" y="13232"/>
                    </a:cubicBezTo>
                    <a:close/>
                    <a:moveTo>
                      <a:pt x="2545" y="0"/>
                    </a:moveTo>
                    <a:cubicBezTo>
                      <a:pt x="1200" y="0"/>
                      <a:pt x="99" y="1045"/>
                      <a:pt x="34" y="2372"/>
                    </a:cubicBezTo>
                    <a:lnTo>
                      <a:pt x="1" y="2672"/>
                    </a:lnTo>
                    <a:lnTo>
                      <a:pt x="1" y="2939"/>
                    </a:lnTo>
                    <a:lnTo>
                      <a:pt x="1" y="3406"/>
                    </a:lnTo>
                    <a:lnTo>
                      <a:pt x="1" y="4340"/>
                    </a:lnTo>
                    <a:cubicBezTo>
                      <a:pt x="34" y="4940"/>
                      <a:pt x="101" y="5541"/>
                      <a:pt x="167" y="6174"/>
                    </a:cubicBezTo>
                    <a:cubicBezTo>
                      <a:pt x="301" y="7375"/>
                      <a:pt x="568" y="8576"/>
                      <a:pt x="935" y="9744"/>
                    </a:cubicBezTo>
                    <a:cubicBezTo>
                      <a:pt x="1135" y="10311"/>
                      <a:pt x="1302" y="10911"/>
                      <a:pt x="1568" y="11478"/>
                    </a:cubicBezTo>
                    <a:cubicBezTo>
                      <a:pt x="1835" y="12045"/>
                      <a:pt x="2102" y="12612"/>
                      <a:pt x="2402" y="13146"/>
                    </a:cubicBezTo>
                    <a:cubicBezTo>
                      <a:pt x="2703" y="13680"/>
                      <a:pt x="3036" y="14214"/>
                      <a:pt x="3403" y="14714"/>
                    </a:cubicBezTo>
                    <a:cubicBezTo>
                      <a:pt x="3570" y="14981"/>
                      <a:pt x="3770" y="15248"/>
                      <a:pt x="3937" y="15481"/>
                    </a:cubicBezTo>
                    <a:cubicBezTo>
                      <a:pt x="4037" y="15615"/>
                      <a:pt x="4137" y="15715"/>
                      <a:pt x="4237" y="15848"/>
                    </a:cubicBezTo>
                    <a:lnTo>
                      <a:pt x="4571" y="16215"/>
                    </a:lnTo>
                    <a:cubicBezTo>
                      <a:pt x="4971" y="16682"/>
                      <a:pt x="5438" y="17049"/>
                      <a:pt x="6005" y="17282"/>
                    </a:cubicBezTo>
                    <a:cubicBezTo>
                      <a:pt x="6502" y="17516"/>
                      <a:pt x="7051" y="17622"/>
                      <a:pt x="7606" y="17622"/>
                    </a:cubicBezTo>
                    <a:cubicBezTo>
                      <a:pt x="7684" y="17622"/>
                      <a:pt x="7762" y="17620"/>
                      <a:pt x="7840" y="17616"/>
                    </a:cubicBezTo>
                    <a:cubicBezTo>
                      <a:pt x="8740" y="17516"/>
                      <a:pt x="9608" y="17182"/>
                      <a:pt x="10341" y="16649"/>
                    </a:cubicBezTo>
                    <a:cubicBezTo>
                      <a:pt x="10908" y="16248"/>
                      <a:pt x="11409" y="15815"/>
                      <a:pt x="11876" y="15348"/>
                    </a:cubicBezTo>
                    <a:cubicBezTo>
                      <a:pt x="12276" y="14914"/>
                      <a:pt x="12676" y="14447"/>
                      <a:pt x="13077" y="13980"/>
                    </a:cubicBezTo>
                    <a:cubicBezTo>
                      <a:pt x="13777" y="13079"/>
                      <a:pt x="14411" y="12112"/>
                      <a:pt x="15011" y="11111"/>
                    </a:cubicBezTo>
                    <a:cubicBezTo>
                      <a:pt x="15578" y="10144"/>
                      <a:pt x="16112" y="9143"/>
                      <a:pt x="16579" y="8109"/>
                    </a:cubicBezTo>
                    <a:cubicBezTo>
                      <a:pt x="16937" y="7180"/>
                      <a:pt x="16204" y="6386"/>
                      <a:pt x="15404" y="6386"/>
                    </a:cubicBezTo>
                    <a:cubicBezTo>
                      <a:pt x="15084" y="6386"/>
                      <a:pt x="14754" y="6513"/>
                      <a:pt x="14478" y="6808"/>
                    </a:cubicBezTo>
                    <a:lnTo>
                      <a:pt x="14478" y="6842"/>
                    </a:lnTo>
                    <a:cubicBezTo>
                      <a:pt x="13177" y="8443"/>
                      <a:pt x="11776" y="10011"/>
                      <a:pt x="10308" y="11445"/>
                    </a:cubicBezTo>
                    <a:cubicBezTo>
                      <a:pt x="9674" y="12079"/>
                      <a:pt x="8940" y="12646"/>
                      <a:pt x="8173" y="13079"/>
                    </a:cubicBezTo>
                    <a:cubicBezTo>
                      <a:pt x="8099" y="13116"/>
                      <a:pt x="8028" y="13147"/>
                      <a:pt x="7964" y="13171"/>
                    </a:cubicBezTo>
                    <a:lnTo>
                      <a:pt x="7964" y="13171"/>
                    </a:lnTo>
                    <a:lnTo>
                      <a:pt x="7906" y="13079"/>
                    </a:lnTo>
                    <a:cubicBezTo>
                      <a:pt x="7840" y="12979"/>
                      <a:pt x="7773" y="12879"/>
                      <a:pt x="7706" y="12779"/>
                    </a:cubicBezTo>
                    <a:cubicBezTo>
                      <a:pt x="7573" y="12579"/>
                      <a:pt x="7439" y="12412"/>
                      <a:pt x="7339" y="12212"/>
                    </a:cubicBezTo>
                    <a:cubicBezTo>
                      <a:pt x="7106" y="11812"/>
                      <a:pt x="6906" y="11378"/>
                      <a:pt x="6705" y="10978"/>
                    </a:cubicBezTo>
                    <a:cubicBezTo>
                      <a:pt x="6305" y="10111"/>
                      <a:pt x="5972" y="9243"/>
                      <a:pt x="5738" y="8343"/>
                    </a:cubicBezTo>
                    <a:cubicBezTo>
                      <a:pt x="5505" y="7409"/>
                      <a:pt x="5338" y="6475"/>
                      <a:pt x="5204" y="5541"/>
                    </a:cubicBezTo>
                    <a:cubicBezTo>
                      <a:pt x="5171" y="5074"/>
                      <a:pt x="5104" y="4607"/>
                      <a:pt x="5104" y="4140"/>
                    </a:cubicBezTo>
                    <a:lnTo>
                      <a:pt x="5104" y="3439"/>
                    </a:lnTo>
                    <a:lnTo>
                      <a:pt x="5104" y="2839"/>
                    </a:lnTo>
                    <a:lnTo>
                      <a:pt x="5038" y="2639"/>
                    </a:lnTo>
                    <a:cubicBezTo>
                      <a:pt x="5104" y="1238"/>
                      <a:pt x="4037" y="70"/>
                      <a:pt x="2669" y="3"/>
                    </a:cubicBezTo>
                    <a:cubicBezTo>
                      <a:pt x="2628" y="1"/>
                      <a:pt x="2586" y="0"/>
                      <a:pt x="2545" y="0"/>
                    </a:cubicBezTo>
                    <a:close/>
                  </a:path>
                </a:pathLst>
              </a:custGeom>
              <a:solidFill>
                <a:srgbClr val="7242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406;p50">
                <a:extLst>
                  <a:ext uri="{FF2B5EF4-FFF2-40B4-BE49-F238E27FC236}">
                    <a16:creationId xmlns:a16="http://schemas.microsoft.com/office/drawing/2014/main" id="{0BF26897-8E38-47F6-AAD5-037D284C0EC9}"/>
                  </a:ext>
                </a:extLst>
              </p:cNvPr>
              <p:cNvSpPr/>
              <p:nvPr/>
            </p:nvSpPr>
            <p:spPr>
              <a:xfrm>
                <a:off x="3505175" y="2727175"/>
                <a:ext cx="189325" cy="1064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4259" extrusionOk="0">
                    <a:moveTo>
                      <a:pt x="4992" y="1"/>
                    </a:moveTo>
                    <a:cubicBezTo>
                      <a:pt x="4687" y="1"/>
                      <a:pt x="4387" y="59"/>
                      <a:pt x="4103" y="176"/>
                    </a:cubicBezTo>
                    <a:lnTo>
                      <a:pt x="834" y="1544"/>
                    </a:lnTo>
                    <a:lnTo>
                      <a:pt x="0" y="3078"/>
                    </a:lnTo>
                    <a:cubicBezTo>
                      <a:pt x="596" y="4021"/>
                      <a:pt x="1412" y="4258"/>
                      <a:pt x="2084" y="4258"/>
                    </a:cubicBezTo>
                    <a:cubicBezTo>
                      <a:pt x="2768" y="4258"/>
                      <a:pt x="3303" y="4012"/>
                      <a:pt x="3303" y="4012"/>
                    </a:cubicBezTo>
                    <a:lnTo>
                      <a:pt x="5338" y="4146"/>
                    </a:lnTo>
                    <a:cubicBezTo>
                      <a:pt x="5367" y="4148"/>
                      <a:pt x="5396" y="4149"/>
                      <a:pt x="5424" y="4149"/>
                    </a:cubicBezTo>
                    <a:cubicBezTo>
                      <a:pt x="5790" y="4149"/>
                      <a:pt x="6119" y="3955"/>
                      <a:pt x="6305" y="3645"/>
                    </a:cubicBezTo>
                    <a:lnTo>
                      <a:pt x="7272" y="1977"/>
                    </a:lnTo>
                    <a:cubicBezTo>
                      <a:pt x="7573" y="1444"/>
                      <a:pt x="7339" y="743"/>
                      <a:pt x="6772" y="510"/>
                    </a:cubicBezTo>
                    <a:lnTo>
                      <a:pt x="5905" y="176"/>
                    </a:lnTo>
                    <a:cubicBezTo>
                      <a:pt x="5604" y="59"/>
                      <a:pt x="5296" y="1"/>
                      <a:pt x="4992" y="1"/>
                    </a:cubicBezTo>
                    <a:close/>
                  </a:path>
                </a:pathLst>
              </a:custGeom>
              <a:solidFill>
                <a:srgbClr val="7242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407;p50">
                <a:extLst>
                  <a:ext uri="{FF2B5EF4-FFF2-40B4-BE49-F238E27FC236}">
                    <a16:creationId xmlns:a16="http://schemas.microsoft.com/office/drawing/2014/main" id="{7C3C4A83-CB4D-4584-8E41-75F29234FEF2}"/>
                  </a:ext>
                </a:extLst>
              </p:cNvPr>
              <p:cNvSpPr/>
              <p:nvPr/>
            </p:nvSpPr>
            <p:spPr>
              <a:xfrm>
                <a:off x="3081550" y="2557175"/>
                <a:ext cx="233525" cy="286150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1446" extrusionOk="0">
                    <a:moveTo>
                      <a:pt x="4487" y="1"/>
                    </a:moveTo>
                    <a:cubicBezTo>
                      <a:pt x="3213" y="1"/>
                      <a:pt x="2241" y="997"/>
                      <a:pt x="1301" y="2406"/>
                    </a:cubicBezTo>
                    <a:cubicBezTo>
                      <a:pt x="0" y="4307"/>
                      <a:pt x="2769" y="11446"/>
                      <a:pt x="2769" y="11446"/>
                    </a:cubicBezTo>
                    <a:lnTo>
                      <a:pt x="9340" y="8110"/>
                    </a:lnTo>
                    <a:cubicBezTo>
                      <a:pt x="9340" y="8110"/>
                      <a:pt x="7772" y="1505"/>
                      <a:pt x="6271" y="571"/>
                    </a:cubicBezTo>
                    <a:cubicBezTo>
                      <a:pt x="5610" y="177"/>
                      <a:pt x="5022" y="1"/>
                      <a:pt x="44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408;p50">
                <a:extLst>
                  <a:ext uri="{FF2B5EF4-FFF2-40B4-BE49-F238E27FC236}">
                    <a16:creationId xmlns:a16="http://schemas.microsoft.com/office/drawing/2014/main" id="{6B8BCB9D-CAE8-4DEB-A0F0-6C7D6081ABC3}"/>
                  </a:ext>
                </a:extLst>
              </p:cNvPr>
              <p:cNvSpPr/>
              <p:nvPr/>
            </p:nvSpPr>
            <p:spPr>
              <a:xfrm>
                <a:off x="3105725" y="2638825"/>
                <a:ext cx="171800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8180" extrusionOk="0">
                    <a:moveTo>
                      <a:pt x="3147" y="0"/>
                    </a:moveTo>
                    <a:cubicBezTo>
                      <a:pt x="1958" y="0"/>
                      <a:pt x="754" y="454"/>
                      <a:pt x="0" y="1208"/>
                    </a:cubicBezTo>
                    <a:cubicBezTo>
                      <a:pt x="167" y="4010"/>
                      <a:pt x="1802" y="8180"/>
                      <a:pt x="1802" y="8180"/>
                    </a:cubicBezTo>
                    <a:lnTo>
                      <a:pt x="6538" y="5778"/>
                    </a:lnTo>
                    <a:cubicBezTo>
                      <a:pt x="6839" y="4644"/>
                      <a:pt x="6872" y="3443"/>
                      <a:pt x="6572" y="2276"/>
                    </a:cubicBezTo>
                    <a:cubicBezTo>
                      <a:pt x="6005" y="667"/>
                      <a:pt x="4587" y="0"/>
                      <a:pt x="3147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409;p50">
                <a:extLst>
                  <a:ext uri="{FF2B5EF4-FFF2-40B4-BE49-F238E27FC236}">
                    <a16:creationId xmlns:a16="http://schemas.microsoft.com/office/drawing/2014/main" id="{0E84D8E5-8DE7-4906-93BD-70FF4CDFE87C}"/>
                  </a:ext>
                </a:extLst>
              </p:cNvPr>
              <p:cNvSpPr/>
              <p:nvPr/>
            </p:nvSpPr>
            <p:spPr>
              <a:xfrm>
                <a:off x="2717100" y="2501300"/>
                <a:ext cx="551275" cy="673950"/>
              </a:xfrm>
              <a:custGeom>
                <a:avLst/>
                <a:gdLst/>
                <a:ahLst/>
                <a:cxnLst/>
                <a:rect l="l" t="t" r="r" b="b"/>
                <a:pathLst>
                  <a:path w="22051" h="26958" extrusionOk="0">
                    <a:moveTo>
                      <a:pt x="7919" y="0"/>
                    </a:moveTo>
                    <a:cubicBezTo>
                      <a:pt x="7704" y="0"/>
                      <a:pt x="7488" y="2"/>
                      <a:pt x="7273" y="4"/>
                    </a:cubicBezTo>
                    <a:cubicBezTo>
                      <a:pt x="4838" y="4"/>
                      <a:pt x="2403" y="171"/>
                      <a:pt x="1" y="538"/>
                    </a:cubicBezTo>
                    <a:cubicBezTo>
                      <a:pt x="1635" y="14348"/>
                      <a:pt x="435" y="16316"/>
                      <a:pt x="1269" y="22587"/>
                    </a:cubicBezTo>
                    <a:cubicBezTo>
                      <a:pt x="1335" y="23355"/>
                      <a:pt x="101" y="24889"/>
                      <a:pt x="1502" y="26056"/>
                    </a:cubicBezTo>
                    <a:lnTo>
                      <a:pt x="17947" y="26957"/>
                    </a:lnTo>
                    <a:cubicBezTo>
                      <a:pt x="20249" y="25489"/>
                      <a:pt x="18147" y="24689"/>
                      <a:pt x="18748" y="23188"/>
                    </a:cubicBezTo>
                    <a:cubicBezTo>
                      <a:pt x="20782" y="17951"/>
                      <a:pt x="21683" y="9244"/>
                      <a:pt x="21917" y="5909"/>
                    </a:cubicBezTo>
                    <a:cubicBezTo>
                      <a:pt x="22050" y="3607"/>
                      <a:pt x="20516" y="1572"/>
                      <a:pt x="18281" y="1072"/>
                    </a:cubicBezTo>
                    <a:cubicBezTo>
                      <a:pt x="17213" y="872"/>
                      <a:pt x="16079" y="638"/>
                      <a:pt x="14978" y="471"/>
                    </a:cubicBezTo>
                    <a:cubicBezTo>
                      <a:pt x="12625" y="166"/>
                      <a:pt x="10272" y="0"/>
                      <a:pt x="79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410;p50">
                <a:extLst>
                  <a:ext uri="{FF2B5EF4-FFF2-40B4-BE49-F238E27FC236}">
                    <a16:creationId xmlns:a16="http://schemas.microsoft.com/office/drawing/2014/main" id="{8D5084C8-8484-49DD-B758-9602D211D136}"/>
                  </a:ext>
                </a:extLst>
              </p:cNvPr>
              <p:cNvSpPr/>
              <p:nvPr/>
            </p:nvSpPr>
            <p:spPr>
              <a:xfrm>
                <a:off x="2733800" y="2680700"/>
                <a:ext cx="69225" cy="22517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900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0" y="4137"/>
                      <a:pt x="267" y="6738"/>
                      <a:pt x="267" y="9007"/>
                    </a:cubicBezTo>
                    <a:cubicBezTo>
                      <a:pt x="934" y="7839"/>
                      <a:pt x="2769" y="4437"/>
                      <a:pt x="2068" y="2669"/>
                    </a:cubicBezTo>
                    <a:cubicBezTo>
                      <a:pt x="1635" y="1601"/>
                      <a:pt x="901" y="667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411;p50">
                <a:extLst>
                  <a:ext uri="{FF2B5EF4-FFF2-40B4-BE49-F238E27FC236}">
                    <a16:creationId xmlns:a16="http://schemas.microsoft.com/office/drawing/2014/main" id="{66DDE1E6-1983-4A97-8551-88B51C966C89}"/>
                  </a:ext>
                </a:extLst>
              </p:cNvPr>
              <p:cNvSpPr/>
              <p:nvPr/>
            </p:nvSpPr>
            <p:spPr>
              <a:xfrm>
                <a:off x="2848875" y="2500225"/>
                <a:ext cx="212675" cy="212175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8487" extrusionOk="0">
                    <a:moveTo>
                      <a:pt x="2393" y="1"/>
                    </a:moveTo>
                    <a:cubicBezTo>
                      <a:pt x="2255" y="1"/>
                      <a:pt x="2124" y="16"/>
                      <a:pt x="2002" y="47"/>
                    </a:cubicBezTo>
                    <a:cubicBezTo>
                      <a:pt x="0" y="2282"/>
                      <a:pt x="2902" y="6552"/>
                      <a:pt x="5438" y="8487"/>
                    </a:cubicBezTo>
                    <a:cubicBezTo>
                      <a:pt x="5704" y="6052"/>
                      <a:pt x="8506" y="3750"/>
                      <a:pt x="8506" y="3750"/>
                    </a:cubicBezTo>
                    <a:cubicBezTo>
                      <a:pt x="8506" y="3750"/>
                      <a:pt x="4580" y="1"/>
                      <a:pt x="2393" y="1"/>
                    </a:cubicBezTo>
                    <a:close/>
                  </a:path>
                </a:pathLst>
              </a:custGeom>
              <a:solidFill>
                <a:srgbClr val="AAF6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412;p50">
                <a:extLst>
                  <a:ext uri="{FF2B5EF4-FFF2-40B4-BE49-F238E27FC236}">
                    <a16:creationId xmlns:a16="http://schemas.microsoft.com/office/drawing/2014/main" id="{ED7F99BF-684B-4430-B310-E199B9B7E366}"/>
                  </a:ext>
                </a:extLst>
              </p:cNvPr>
              <p:cNvSpPr/>
              <p:nvPr/>
            </p:nvSpPr>
            <p:spPr>
              <a:xfrm>
                <a:off x="3041450" y="2511275"/>
                <a:ext cx="118500" cy="201125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8045" extrusionOk="0">
                    <a:moveTo>
                      <a:pt x="1665" y="0"/>
                    </a:moveTo>
                    <a:cubicBezTo>
                      <a:pt x="0" y="0"/>
                      <a:pt x="1137" y="4009"/>
                      <a:pt x="1137" y="4009"/>
                    </a:cubicBezTo>
                    <a:cubicBezTo>
                      <a:pt x="1137" y="4009"/>
                      <a:pt x="3305" y="5877"/>
                      <a:pt x="3339" y="8045"/>
                    </a:cubicBezTo>
                    <a:cubicBezTo>
                      <a:pt x="4740" y="6143"/>
                      <a:pt x="4740" y="1473"/>
                      <a:pt x="1971" y="39"/>
                    </a:cubicBezTo>
                    <a:cubicBezTo>
                      <a:pt x="1860" y="13"/>
                      <a:pt x="1758" y="0"/>
                      <a:pt x="1665" y="0"/>
                    </a:cubicBezTo>
                    <a:close/>
                  </a:path>
                </a:pathLst>
              </a:custGeom>
              <a:solidFill>
                <a:srgbClr val="AAF6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13;p50">
                <a:extLst>
                  <a:ext uri="{FF2B5EF4-FFF2-40B4-BE49-F238E27FC236}">
                    <a16:creationId xmlns:a16="http://schemas.microsoft.com/office/drawing/2014/main" id="{A20D24CC-AFE7-4E16-8C2C-00D68799EFBB}"/>
                  </a:ext>
                </a:extLst>
              </p:cNvPr>
              <p:cNvSpPr/>
              <p:nvPr/>
            </p:nvSpPr>
            <p:spPr>
              <a:xfrm>
                <a:off x="3436800" y="3829025"/>
                <a:ext cx="218500" cy="262700"/>
              </a:xfrm>
              <a:custGeom>
                <a:avLst/>
                <a:gdLst/>
                <a:ahLst/>
                <a:cxnLst/>
                <a:rect l="l" t="t" r="r" b="b"/>
                <a:pathLst>
                  <a:path w="8740" h="10508" extrusionOk="0">
                    <a:moveTo>
                      <a:pt x="5171" y="0"/>
                    </a:moveTo>
                    <a:lnTo>
                      <a:pt x="0" y="8640"/>
                    </a:lnTo>
                    <a:lnTo>
                      <a:pt x="3569" y="10508"/>
                    </a:lnTo>
                    <a:lnTo>
                      <a:pt x="8740" y="1868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7F3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414;p50">
                <a:extLst>
                  <a:ext uri="{FF2B5EF4-FFF2-40B4-BE49-F238E27FC236}">
                    <a16:creationId xmlns:a16="http://schemas.microsoft.com/office/drawing/2014/main" id="{2CF09664-C806-451C-AEAD-76B81C5C5176}"/>
                  </a:ext>
                </a:extLst>
              </p:cNvPr>
              <p:cNvSpPr/>
              <p:nvPr/>
            </p:nvSpPr>
            <p:spPr>
              <a:xfrm>
                <a:off x="3373425" y="3958475"/>
                <a:ext cx="169300" cy="3061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12244" extrusionOk="0">
                    <a:moveTo>
                      <a:pt x="4264" y="0"/>
                    </a:moveTo>
                    <a:cubicBezTo>
                      <a:pt x="4223" y="0"/>
                      <a:pt x="4179" y="9"/>
                      <a:pt x="4136" y="26"/>
                    </a:cubicBezTo>
                    <a:lnTo>
                      <a:pt x="567" y="1193"/>
                    </a:lnTo>
                    <a:cubicBezTo>
                      <a:pt x="167" y="1327"/>
                      <a:pt x="0" y="1760"/>
                      <a:pt x="200" y="2127"/>
                    </a:cubicBezTo>
                    <a:cubicBezTo>
                      <a:pt x="934" y="3595"/>
                      <a:pt x="1401" y="4262"/>
                      <a:pt x="2302" y="6097"/>
                    </a:cubicBezTo>
                    <a:cubicBezTo>
                      <a:pt x="2869" y="7231"/>
                      <a:pt x="3636" y="9733"/>
                      <a:pt x="4403" y="11301"/>
                    </a:cubicBezTo>
                    <a:cubicBezTo>
                      <a:pt x="4757" y="11993"/>
                      <a:pt x="5267" y="12243"/>
                      <a:pt x="5708" y="12243"/>
                    </a:cubicBezTo>
                    <a:cubicBezTo>
                      <a:pt x="6267" y="12243"/>
                      <a:pt x="6716" y="11844"/>
                      <a:pt x="6605" y="11434"/>
                    </a:cubicBezTo>
                    <a:cubicBezTo>
                      <a:pt x="5771" y="8198"/>
                      <a:pt x="6371" y="6531"/>
                      <a:pt x="6705" y="5130"/>
                    </a:cubicBezTo>
                    <a:cubicBezTo>
                      <a:pt x="6772" y="4896"/>
                      <a:pt x="6738" y="4629"/>
                      <a:pt x="6638" y="4396"/>
                    </a:cubicBezTo>
                    <a:lnTo>
                      <a:pt x="4537" y="193"/>
                    </a:lnTo>
                    <a:cubicBezTo>
                      <a:pt x="4487" y="69"/>
                      <a:pt x="4383" y="0"/>
                      <a:pt x="4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15;p50">
                <a:extLst>
                  <a:ext uri="{FF2B5EF4-FFF2-40B4-BE49-F238E27FC236}">
                    <a16:creationId xmlns:a16="http://schemas.microsoft.com/office/drawing/2014/main" id="{B8CB9FE5-9EC9-4EA0-8750-171321FE3721}"/>
                  </a:ext>
                </a:extLst>
              </p:cNvPr>
              <p:cNvSpPr/>
              <p:nvPr/>
            </p:nvSpPr>
            <p:spPr>
              <a:xfrm>
                <a:off x="3496000" y="3829025"/>
                <a:ext cx="159300" cy="17597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039" extrusionOk="0">
                    <a:moveTo>
                      <a:pt x="2803" y="0"/>
                    </a:moveTo>
                    <a:lnTo>
                      <a:pt x="1" y="4704"/>
                    </a:lnTo>
                    <a:lnTo>
                      <a:pt x="3303" y="7039"/>
                    </a:lnTo>
                    <a:lnTo>
                      <a:pt x="6372" y="1868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416;p50">
                <a:extLst>
                  <a:ext uri="{FF2B5EF4-FFF2-40B4-BE49-F238E27FC236}">
                    <a16:creationId xmlns:a16="http://schemas.microsoft.com/office/drawing/2014/main" id="{D980BDA0-0BC4-4EC2-92BB-1F7D58631BDC}"/>
                  </a:ext>
                </a:extLst>
              </p:cNvPr>
              <p:cNvSpPr/>
              <p:nvPr/>
            </p:nvSpPr>
            <p:spPr>
              <a:xfrm>
                <a:off x="2888075" y="3153375"/>
                <a:ext cx="1007400" cy="813275"/>
              </a:xfrm>
              <a:custGeom>
                <a:avLst/>
                <a:gdLst/>
                <a:ahLst/>
                <a:cxnLst/>
                <a:rect l="l" t="t" r="r" b="b"/>
                <a:pathLst>
                  <a:path w="40296" h="32531" extrusionOk="0">
                    <a:moveTo>
                      <a:pt x="20968" y="1"/>
                    </a:moveTo>
                    <a:cubicBezTo>
                      <a:pt x="14580" y="1"/>
                      <a:pt x="8606" y="841"/>
                      <a:pt x="8606" y="841"/>
                    </a:cubicBezTo>
                    <a:lnTo>
                      <a:pt x="1168" y="2208"/>
                    </a:lnTo>
                    <a:cubicBezTo>
                      <a:pt x="467" y="2409"/>
                      <a:pt x="0" y="3076"/>
                      <a:pt x="67" y="3776"/>
                    </a:cubicBezTo>
                    <a:cubicBezTo>
                      <a:pt x="97" y="11607"/>
                      <a:pt x="4894" y="13633"/>
                      <a:pt x="10569" y="13633"/>
                    </a:cubicBezTo>
                    <a:cubicBezTo>
                      <a:pt x="16653" y="13633"/>
                      <a:pt x="23747" y="11304"/>
                      <a:pt x="27058" y="11304"/>
                    </a:cubicBezTo>
                    <a:cubicBezTo>
                      <a:pt x="27459" y="11304"/>
                      <a:pt x="27805" y="11338"/>
                      <a:pt x="28087" y="11415"/>
                    </a:cubicBezTo>
                    <a:cubicBezTo>
                      <a:pt x="29922" y="18320"/>
                      <a:pt x="24751" y="29862"/>
                      <a:pt x="24751" y="29862"/>
                    </a:cubicBezTo>
                    <a:lnTo>
                      <a:pt x="29655" y="32530"/>
                    </a:lnTo>
                    <a:cubicBezTo>
                      <a:pt x="29655" y="32530"/>
                      <a:pt x="40296" y="18687"/>
                      <a:pt x="36026" y="4744"/>
                    </a:cubicBezTo>
                    <a:cubicBezTo>
                      <a:pt x="34863" y="930"/>
                      <a:pt x="27687" y="1"/>
                      <a:pt x="20968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417;p50">
                <a:extLst>
                  <a:ext uri="{FF2B5EF4-FFF2-40B4-BE49-F238E27FC236}">
                    <a16:creationId xmlns:a16="http://schemas.microsoft.com/office/drawing/2014/main" id="{925FA8EE-9F75-42BE-BD54-F42F82CF1EB0}"/>
                  </a:ext>
                </a:extLst>
              </p:cNvPr>
              <p:cNvSpPr/>
              <p:nvPr/>
            </p:nvSpPr>
            <p:spPr>
              <a:xfrm>
                <a:off x="3529500" y="4078975"/>
                <a:ext cx="4075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844" extrusionOk="0">
                    <a:moveTo>
                      <a:pt x="262" y="310"/>
                    </a:moveTo>
                    <a:lnTo>
                      <a:pt x="262" y="310"/>
                    </a:lnTo>
                    <a:cubicBezTo>
                      <a:pt x="762" y="643"/>
                      <a:pt x="1429" y="1143"/>
                      <a:pt x="1429" y="1410"/>
                    </a:cubicBezTo>
                    <a:cubicBezTo>
                      <a:pt x="1429" y="1477"/>
                      <a:pt x="1396" y="1510"/>
                      <a:pt x="1362" y="1544"/>
                    </a:cubicBezTo>
                    <a:cubicBezTo>
                      <a:pt x="1298" y="1608"/>
                      <a:pt x="1219" y="1645"/>
                      <a:pt x="1136" y="1645"/>
                    </a:cubicBezTo>
                    <a:cubicBezTo>
                      <a:pt x="1090" y="1645"/>
                      <a:pt x="1043" y="1634"/>
                      <a:pt x="996" y="1610"/>
                    </a:cubicBezTo>
                    <a:cubicBezTo>
                      <a:pt x="729" y="1510"/>
                      <a:pt x="462" y="1043"/>
                      <a:pt x="262" y="310"/>
                    </a:cubicBezTo>
                    <a:close/>
                    <a:moveTo>
                      <a:pt x="124" y="1"/>
                    </a:moveTo>
                    <a:cubicBezTo>
                      <a:pt x="64" y="1"/>
                      <a:pt x="1" y="60"/>
                      <a:pt x="28" y="143"/>
                    </a:cubicBezTo>
                    <a:cubicBezTo>
                      <a:pt x="128" y="643"/>
                      <a:pt x="395" y="1544"/>
                      <a:pt x="862" y="1777"/>
                    </a:cubicBezTo>
                    <a:lnTo>
                      <a:pt x="929" y="1811"/>
                    </a:lnTo>
                    <a:cubicBezTo>
                      <a:pt x="984" y="1833"/>
                      <a:pt x="1044" y="1844"/>
                      <a:pt x="1104" y="1844"/>
                    </a:cubicBezTo>
                    <a:cubicBezTo>
                      <a:pt x="1225" y="1844"/>
                      <a:pt x="1351" y="1799"/>
                      <a:pt x="1463" y="1711"/>
                    </a:cubicBezTo>
                    <a:cubicBezTo>
                      <a:pt x="1563" y="1644"/>
                      <a:pt x="1629" y="1544"/>
                      <a:pt x="1629" y="1410"/>
                    </a:cubicBezTo>
                    <a:cubicBezTo>
                      <a:pt x="1629" y="877"/>
                      <a:pt x="295" y="109"/>
                      <a:pt x="162" y="9"/>
                    </a:cubicBezTo>
                    <a:cubicBezTo>
                      <a:pt x="150" y="3"/>
                      <a:pt x="137" y="1"/>
                      <a:pt x="12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418;p50">
                <a:extLst>
                  <a:ext uri="{FF2B5EF4-FFF2-40B4-BE49-F238E27FC236}">
                    <a16:creationId xmlns:a16="http://schemas.microsoft.com/office/drawing/2014/main" id="{55C33D42-6B6B-44FA-B81A-DD6EAA220C7C}"/>
                  </a:ext>
                </a:extLst>
              </p:cNvPr>
              <p:cNvSpPr/>
              <p:nvPr/>
            </p:nvSpPr>
            <p:spPr>
              <a:xfrm>
                <a:off x="3529350" y="4070225"/>
                <a:ext cx="53400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906" extrusionOk="0">
                    <a:moveTo>
                      <a:pt x="1454" y="186"/>
                    </a:moveTo>
                    <a:cubicBezTo>
                      <a:pt x="1547" y="186"/>
                      <a:pt x="1632" y="198"/>
                      <a:pt x="1702" y="226"/>
                    </a:cubicBezTo>
                    <a:lnTo>
                      <a:pt x="1702" y="259"/>
                    </a:lnTo>
                    <a:cubicBezTo>
                      <a:pt x="1802" y="293"/>
                      <a:pt x="1835" y="359"/>
                      <a:pt x="1869" y="426"/>
                    </a:cubicBezTo>
                    <a:cubicBezTo>
                      <a:pt x="1936" y="559"/>
                      <a:pt x="1869" y="593"/>
                      <a:pt x="1835" y="626"/>
                    </a:cubicBezTo>
                    <a:cubicBezTo>
                      <a:pt x="1756" y="683"/>
                      <a:pt x="1610" y="709"/>
                      <a:pt x="1433" y="709"/>
                    </a:cubicBezTo>
                    <a:cubicBezTo>
                      <a:pt x="1094" y="709"/>
                      <a:pt x="642" y="613"/>
                      <a:pt x="334" y="459"/>
                    </a:cubicBezTo>
                    <a:cubicBezTo>
                      <a:pt x="624" y="354"/>
                      <a:pt x="1102" y="186"/>
                      <a:pt x="1454" y="186"/>
                    </a:cubicBezTo>
                    <a:close/>
                    <a:moveTo>
                      <a:pt x="1426" y="0"/>
                    </a:moveTo>
                    <a:cubicBezTo>
                      <a:pt x="853" y="0"/>
                      <a:pt x="122" y="365"/>
                      <a:pt x="68" y="393"/>
                    </a:cubicBezTo>
                    <a:cubicBezTo>
                      <a:pt x="34" y="393"/>
                      <a:pt x="34" y="426"/>
                      <a:pt x="34" y="459"/>
                    </a:cubicBezTo>
                    <a:cubicBezTo>
                      <a:pt x="1" y="493"/>
                      <a:pt x="34" y="526"/>
                      <a:pt x="68" y="559"/>
                    </a:cubicBezTo>
                    <a:cubicBezTo>
                      <a:pt x="101" y="593"/>
                      <a:pt x="134" y="593"/>
                      <a:pt x="201" y="626"/>
                    </a:cubicBezTo>
                    <a:cubicBezTo>
                      <a:pt x="509" y="780"/>
                      <a:pt x="1036" y="905"/>
                      <a:pt x="1454" y="905"/>
                    </a:cubicBezTo>
                    <a:cubicBezTo>
                      <a:pt x="1669" y="905"/>
                      <a:pt x="1856" y="872"/>
                      <a:pt x="1969" y="793"/>
                    </a:cubicBezTo>
                    <a:cubicBezTo>
                      <a:pt x="2102" y="693"/>
                      <a:pt x="2136" y="526"/>
                      <a:pt x="2069" y="359"/>
                    </a:cubicBezTo>
                    <a:cubicBezTo>
                      <a:pt x="2002" y="226"/>
                      <a:pt x="1902" y="92"/>
                      <a:pt x="1769" y="59"/>
                    </a:cubicBezTo>
                    <a:cubicBezTo>
                      <a:pt x="1668" y="17"/>
                      <a:pt x="1550" y="0"/>
                      <a:pt x="14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419;p50">
                <a:extLst>
                  <a:ext uri="{FF2B5EF4-FFF2-40B4-BE49-F238E27FC236}">
                    <a16:creationId xmlns:a16="http://schemas.microsoft.com/office/drawing/2014/main" id="{E94EFA77-D6E9-48E5-BFD4-29B788C79F0D}"/>
                  </a:ext>
                </a:extLst>
              </p:cNvPr>
              <p:cNvSpPr/>
              <p:nvPr/>
            </p:nvSpPr>
            <p:spPr>
              <a:xfrm>
                <a:off x="2735450" y="3124025"/>
                <a:ext cx="457850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18314" h="2883" extrusionOk="0">
                    <a:moveTo>
                      <a:pt x="788" y="1"/>
                    </a:moveTo>
                    <a:cubicBezTo>
                      <a:pt x="705" y="1"/>
                      <a:pt x="618" y="38"/>
                      <a:pt x="568" y="113"/>
                    </a:cubicBezTo>
                    <a:lnTo>
                      <a:pt x="68" y="1614"/>
                    </a:lnTo>
                    <a:cubicBezTo>
                      <a:pt x="1" y="1715"/>
                      <a:pt x="134" y="1848"/>
                      <a:pt x="334" y="1848"/>
                    </a:cubicBezTo>
                    <a:lnTo>
                      <a:pt x="17780" y="2882"/>
                    </a:lnTo>
                    <a:cubicBezTo>
                      <a:pt x="17947" y="2882"/>
                      <a:pt x="18047" y="2815"/>
                      <a:pt x="18080" y="2715"/>
                    </a:cubicBezTo>
                    <a:lnTo>
                      <a:pt x="18314" y="1214"/>
                    </a:lnTo>
                    <a:cubicBezTo>
                      <a:pt x="18314" y="1114"/>
                      <a:pt x="18214" y="1014"/>
                      <a:pt x="18047" y="1014"/>
                    </a:cubicBezTo>
                    <a:lnTo>
                      <a:pt x="868" y="13"/>
                    </a:lnTo>
                    <a:cubicBezTo>
                      <a:pt x="843" y="5"/>
                      <a:pt x="816" y="1"/>
                      <a:pt x="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420;p50">
                <a:extLst>
                  <a:ext uri="{FF2B5EF4-FFF2-40B4-BE49-F238E27FC236}">
                    <a16:creationId xmlns:a16="http://schemas.microsoft.com/office/drawing/2014/main" id="{2900CB5F-5CEA-4C17-952E-83A636D6FEB5}"/>
                  </a:ext>
                </a:extLst>
              </p:cNvPr>
              <p:cNvSpPr/>
              <p:nvPr/>
            </p:nvSpPr>
            <p:spPr>
              <a:xfrm>
                <a:off x="2790500" y="3122675"/>
                <a:ext cx="2837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215" extrusionOk="0">
                    <a:moveTo>
                      <a:pt x="534" y="1"/>
                    </a:moveTo>
                    <a:cubicBezTo>
                      <a:pt x="434" y="1"/>
                      <a:pt x="334" y="34"/>
                      <a:pt x="334" y="101"/>
                    </a:cubicBezTo>
                    <a:lnTo>
                      <a:pt x="0" y="2069"/>
                    </a:lnTo>
                    <a:cubicBezTo>
                      <a:pt x="0" y="2135"/>
                      <a:pt x="67" y="2169"/>
                      <a:pt x="167" y="2169"/>
                    </a:cubicBezTo>
                    <a:lnTo>
                      <a:pt x="634" y="2202"/>
                    </a:lnTo>
                    <a:cubicBezTo>
                      <a:pt x="659" y="2211"/>
                      <a:pt x="682" y="2215"/>
                      <a:pt x="702" y="2215"/>
                    </a:cubicBezTo>
                    <a:cubicBezTo>
                      <a:pt x="763" y="2215"/>
                      <a:pt x="801" y="2177"/>
                      <a:pt x="801" y="2102"/>
                    </a:cubicBezTo>
                    <a:lnTo>
                      <a:pt x="1135" y="167"/>
                    </a:lnTo>
                    <a:cubicBezTo>
                      <a:pt x="1135" y="101"/>
                      <a:pt x="1068" y="34"/>
                      <a:pt x="968" y="34"/>
                    </a:cubicBez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421;p50">
                <a:extLst>
                  <a:ext uri="{FF2B5EF4-FFF2-40B4-BE49-F238E27FC236}">
                    <a16:creationId xmlns:a16="http://schemas.microsoft.com/office/drawing/2014/main" id="{58E0724B-BCB0-4DB3-BD72-1EC24261F01C}"/>
                  </a:ext>
                </a:extLst>
              </p:cNvPr>
              <p:cNvSpPr/>
              <p:nvPr/>
            </p:nvSpPr>
            <p:spPr>
              <a:xfrm>
                <a:off x="3131575" y="3143525"/>
                <a:ext cx="292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203" extrusionOk="0">
                    <a:moveTo>
                      <a:pt x="534" y="1"/>
                    </a:moveTo>
                    <a:cubicBezTo>
                      <a:pt x="467" y="1"/>
                      <a:pt x="367" y="34"/>
                      <a:pt x="367" y="101"/>
                    </a:cubicBezTo>
                    <a:lnTo>
                      <a:pt x="34" y="2069"/>
                    </a:lnTo>
                    <a:cubicBezTo>
                      <a:pt x="0" y="2135"/>
                      <a:pt x="67" y="2169"/>
                      <a:pt x="167" y="2169"/>
                    </a:cubicBezTo>
                    <a:lnTo>
                      <a:pt x="634" y="2202"/>
                    </a:lnTo>
                    <a:cubicBezTo>
                      <a:pt x="734" y="2202"/>
                      <a:pt x="801" y="2169"/>
                      <a:pt x="801" y="2102"/>
                    </a:cubicBezTo>
                    <a:lnTo>
                      <a:pt x="1135" y="167"/>
                    </a:lnTo>
                    <a:cubicBezTo>
                      <a:pt x="1168" y="101"/>
                      <a:pt x="1101" y="34"/>
                      <a:pt x="1001" y="34"/>
                    </a:cubicBez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422;p50">
                <a:extLst>
                  <a:ext uri="{FF2B5EF4-FFF2-40B4-BE49-F238E27FC236}">
                    <a16:creationId xmlns:a16="http://schemas.microsoft.com/office/drawing/2014/main" id="{16FFA6AB-F2A8-4034-8D11-A3FFEA01168E}"/>
                  </a:ext>
                </a:extLst>
              </p:cNvPr>
              <p:cNvSpPr/>
              <p:nvPr/>
            </p:nvSpPr>
            <p:spPr>
              <a:xfrm>
                <a:off x="2962275" y="3133525"/>
                <a:ext cx="2840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202" extrusionOk="0">
                    <a:moveTo>
                      <a:pt x="501" y="0"/>
                    </a:moveTo>
                    <a:cubicBezTo>
                      <a:pt x="435" y="0"/>
                      <a:pt x="335" y="34"/>
                      <a:pt x="335" y="100"/>
                    </a:cubicBezTo>
                    <a:lnTo>
                      <a:pt x="1" y="2035"/>
                    </a:lnTo>
                    <a:cubicBezTo>
                      <a:pt x="1" y="2102"/>
                      <a:pt x="68" y="2168"/>
                      <a:pt x="134" y="2168"/>
                    </a:cubicBezTo>
                    <a:lnTo>
                      <a:pt x="601" y="2202"/>
                    </a:lnTo>
                    <a:cubicBezTo>
                      <a:pt x="701" y="2202"/>
                      <a:pt x="768" y="2168"/>
                      <a:pt x="802" y="2102"/>
                    </a:cubicBezTo>
                    <a:lnTo>
                      <a:pt x="1135" y="134"/>
                    </a:lnTo>
                    <a:cubicBezTo>
                      <a:pt x="1135" y="67"/>
                      <a:pt x="1068" y="34"/>
                      <a:pt x="968" y="34"/>
                    </a:cubicBez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23;p50">
                <a:extLst>
                  <a:ext uri="{FF2B5EF4-FFF2-40B4-BE49-F238E27FC236}">
                    <a16:creationId xmlns:a16="http://schemas.microsoft.com/office/drawing/2014/main" id="{79631C3B-0BED-4876-9F62-504C19E8381D}"/>
                  </a:ext>
                </a:extLst>
              </p:cNvPr>
              <p:cNvSpPr/>
              <p:nvPr/>
            </p:nvSpPr>
            <p:spPr>
              <a:xfrm>
                <a:off x="2898900" y="2308750"/>
                <a:ext cx="229375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3462" extrusionOk="0">
                    <a:moveTo>
                      <a:pt x="1202" y="1"/>
                    </a:moveTo>
                    <a:lnTo>
                      <a:pt x="1202" y="1"/>
                    </a:lnTo>
                    <a:cubicBezTo>
                      <a:pt x="1535" y="2503"/>
                      <a:pt x="1802" y="6139"/>
                      <a:pt x="1" y="7706"/>
                    </a:cubicBezTo>
                    <a:cubicBezTo>
                      <a:pt x="2236" y="9174"/>
                      <a:pt x="4237" y="11042"/>
                      <a:pt x="5872" y="13177"/>
                    </a:cubicBezTo>
                    <a:cubicBezTo>
                      <a:pt x="6016" y="13369"/>
                      <a:pt x="6228" y="13461"/>
                      <a:pt x="6440" y="13461"/>
                    </a:cubicBezTo>
                    <a:cubicBezTo>
                      <a:pt x="6671" y="13461"/>
                      <a:pt x="6900" y="13352"/>
                      <a:pt x="7039" y="13144"/>
                    </a:cubicBezTo>
                    <a:cubicBezTo>
                      <a:pt x="9174" y="9808"/>
                      <a:pt x="7673" y="8140"/>
                      <a:pt x="7673" y="8140"/>
                    </a:cubicBezTo>
                    <a:cubicBezTo>
                      <a:pt x="6072" y="7807"/>
                      <a:pt x="6272" y="6372"/>
                      <a:pt x="6839" y="4471"/>
                    </a:cubicBez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7242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424;p50">
                <a:extLst>
                  <a:ext uri="{FF2B5EF4-FFF2-40B4-BE49-F238E27FC236}">
                    <a16:creationId xmlns:a16="http://schemas.microsoft.com/office/drawing/2014/main" id="{CBED2438-D8AA-465B-8229-CAB0A1F61575}"/>
                  </a:ext>
                </a:extLst>
              </p:cNvPr>
              <p:cNvSpPr/>
              <p:nvPr/>
            </p:nvSpPr>
            <p:spPr>
              <a:xfrm>
                <a:off x="2950600" y="2357125"/>
                <a:ext cx="120125" cy="12512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5005" extrusionOk="0">
                    <a:moveTo>
                      <a:pt x="701" y="1"/>
                    </a:moveTo>
                    <a:lnTo>
                      <a:pt x="701" y="1"/>
                    </a:lnTo>
                    <a:cubicBezTo>
                      <a:pt x="1" y="1702"/>
                      <a:pt x="2336" y="4404"/>
                      <a:pt x="4371" y="5004"/>
                    </a:cubicBezTo>
                    <a:cubicBezTo>
                      <a:pt x="4337" y="4137"/>
                      <a:pt x="4504" y="3303"/>
                      <a:pt x="4804" y="2536"/>
                    </a:cubicBezTo>
                    <a:lnTo>
                      <a:pt x="3837" y="1769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5C33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25;p50">
                <a:extLst>
                  <a:ext uri="{FF2B5EF4-FFF2-40B4-BE49-F238E27FC236}">
                    <a16:creationId xmlns:a16="http://schemas.microsoft.com/office/drawing/2014/main" id="{9AE9A49B-FB22-4B65-A042-6DA0622FAFEC}"/>
                  </a:ext>
                </a:extLst>
              </p:cNvPr>
              <p:cNvSpPr/>
              <p:nvPr/>
            </p:nvSpPr>
            <p:spPr>
              <a:xfrm>
                <a:off x="2905575" y="2040925"/>
                <a:ext cx="336925" cy="400475"/>
              </a:xfrm>
              <a:custGeom>
                <a:avLst/>
                <a:gdLst/>
                <a:ahLst/>
                <a:cxnLst/>
                <a:rect l="l" t="t" r="r" b="b"/>
                <a:pathLst>
                  <a:path w="13477" h="16019" extrusionOk="0">
                    <a:moveTo>
                      <a:pt x="6628" y="0"/>
                    </a:moveTo>
                    <a:cubicBezTo>
                      <a:pt x="3968" y="0"/>
                      <a:pt x="1459" y="1905"/>
                      <a:pt x="1035" y="4876"/>
                    </a:cubicBezTo>
                    <a:cubicBezTo>
                      <a:pt x="368" y="8946"/>
                      <a:pt x="1" y="10714"/>
                      <a:pt x="1568" y="13216"/>
                    </a:cubicBezTo>
                    <a:cubicBezTo>
                      <a:pt x="2737" y="15092"/>
                      <a:pt x="4588" y="16018"/>
                      <a:pt x="6388" y="16018"/>
                    </a:cubicBezTo>
                    <a:cubicBezTo>
                      <a:pt x="8235" y="16018"/>
                      <a:pt x="10029" y="15042"/>
                      <a:pt x="10975" y="13116"/>
                    </a:cubicBezTo>
                    <a:cubicBezTo>
                      <a:pt x="12643" y="9680"/>
                      <a:pt x="13477" y="3542"/>
                      <a:pt x="9874" y="1040"/>
                    </a:cubicBezTo>
                    <a:cubicBezTo>
                      <a:pt x="8858" y="327"/>
                      <a:pt x="7730" y="0"/>
                      <a:pt x="6628" y="0"/>
                    </a:cubicBezTo>
                    <a:close/>
                  </a:path>
                </a:pathLst>
              </a:custGeom>
              <a:solidFill>
                <a:srgbClr val="7242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26;p50">
                <a:extLst>
                  <a:ext uri="{FF2B5EF4-FFF2-40B4-BE49-F238E27FC236}">
                    <a16:creationId xmlns:a16="http://schemas.microsoft.com/office/drawing/2014/main" id="{AF7EBFEE-7116-42C9-A77C-591B75072609}"/>
                  </a:ext>
                </a:extLst>
              </p:cNvPr>
              <p:cNvSpPr/>
              <p:nvPr/>
            </p:nvSpPr>
            <p:spPr>
              <a:xfrm>
                <a:off x="2838025" y="2012725"/>
                <a:ext cx="3848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5395" h="8677" extrusionOk="0">
                    <a:moveTo>
                      <a:pt x="11206" y="390"/>
                    </a:moveTo>
                    <a:cubicBezTo>
                      <a:pt x="11088" y="390"/>
                      <a:pt x="10967" y="393"/>
                      <a:pt x="10842" y="400"/>
                    </a:cubicBezTo>
                    <a:cubicBezTo>
                      <a:pt x="6939" y="567"/>
                      <a:pt x="4571" y="0"/>
                      <a:pt x="4571" y="2235"/>
                    </a:cubicBezTo>
                    <a:cubicBezTo>
                      <a:pt x="268" y="4337"/>
                      <a:pt x="1" y="6538"/>
                      <a:pt x="3036" y="8606"/>
                    </a:cubicBezTo>
                    <a:cubicBezTo>
                      <a:pt x="3240" y="8654"/>
                      <a:pt x="3431" y="8676"/>
                      <a:pt x="3609" y="8676"/>
                    </a:cubicBezTo>
                    <a:cubicBezTo>
                      <a:pt x="5432" y="8676"/>
                      <a:pt x="5881" y="6312"/>
                      <a:pt x="5638" y="4337"/>
                    </a:cubicBezTo>
                    <a:lnTo>
                      <a:pt x="5638" y="4337"/>
                    </a:lnTo>
                    <a:cubicBezTo>
                      <a:pt x="6075" y="4590"/>
                      <a:pt x="6618" y="4683"/>
                      <a:pt x="7207" y="4683"/>
                    </a:cubicBezTo>
                    <a:cubicBezTo>
                      <a:pt x="8838" y="4683"/>
                      <a:pt x="10827" y="3969"/>
                      <a:pt x="11922" y="3969"/>
                    </a:cubicBezTo>
                    <a:cubicBezTo>
                      <a:pt x="11940" y="3969"/>
                      <a:pt x="11958" y="3969"/>
                      <a:pt x="11976" y="3970"/>
                    </a:cubicBezTo>
                    <a:cubicBezTo>
                      <a:pt x="13520" y="4023"/>
                      <a:pt x="15042" y="6794"/>
                      <a:pt x="15323" y="6794"/>
                    </a:cubicBezTo>
                    <a:cubicBezTo>
                      <a:pt x="15395" y="6794"/>
                      <a:pt x="15386" y="6616"/>
                      <a:pt x="15278" y="6171"/>
                    </a:cubicBezTo>
                    <a:cubicBezTo>
                      <a:pt x="14793" y="4003"/>
                      <a:pt x="15030" y="390"/>
                      <a:pt x="11206" y="39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427;p50">
                <a:extLst>
                  <a:ext uri="{FF2B5EF4-FFF2-40B4-BE49-F238E27FC236}">
                    <a16:creationId xmlns:a16="http://schemas.microsoft.com/office/drawing/2014/main" id="{1F00D10F-5B7C-495E-B8CD-48654B8F8C5E}"/>
                  </a:ext>
                </a:extLst>
              </p:cNvPr>
              <p:cNvSpPr/>
              <p:nvPr/>
            </p:nvSpPr>
            <p:spPr>
              <a:xfrm>
                <a:off x="3017325" y="2207850"/>
                <a:ext cx="4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0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01" y="334"/>
                      <a:pt x="1101" y="501"/>
                      <a:pt x="1702" y="501"/>
                    </a:cubicBezTo>
                    <a:cubicBezTo>
                      <a:pt x="1168" y="234"/>
                      <a:pt x="601" y="101"/>
                      <a:pt x="1" y="1"/>
                    </a:cubicBezTo>
                    <a:close/>
                  </a:path>
                </a:pathLst>
              </a:custGeom>
              <a:solidFill>
                <a:srgbClr val="5C33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428;p50">
                <a:extLst>
                  <a:ext uri="{FF2B5EF4-FFF2-40B4-BE49-F238E27FC236}">
                    <a16:creationId xmlns:a16="http://schemas.microsoft.com/office/drawing/2014/main" id="{6C2AD46C-E6C3-45CA-8DCF-33CD758EB21A}"/>
                  </a:ext>
                </a:extLst>
              </p:cNvPr>
              <p:cNvSpPr/>
              <p:nvPr/>
            </p:nvSpPr>
            <p:spPr>
              <a:xfrm>
                <a:off x="3028175" y="2195350"/>
                <a:ext cx="342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701" extrusionOk="0">
                    <a:moveTo>
                      <a:pt x="0" y="0"/>
                    </a:moveTo>
                    <a:cubicBezTo>
                      <a:pt x="400" y="567"/>
                      <a:pt x="1368" y="701"/>
                      <a:pt x="1368" y="701"/>
                    </a:cubicBezTo>
                    <a:cubicBezTo>
                      <a:pt x="968" y="401"/>
                      <a:pt x="501" y="167"/>
                      <a:pt x="0" y="0"/>
                    </a:cubicBezTo>
                    <a:close/>
                  </a:path>
                </a:pathLst>
              </a:custGeom>
              <a:solidFill>
                <a:srgbClr val="5C33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29;p50">
                <a:extLst>
                  <a:ext uri="{FF2B5EF4-FFF2-40B4-BE49-F238E27FC236}">
                    <a16:creationId xmlns:a16="http://schemas.microsoft.com/office/drawing/2014/main" id="{D20A3498-62D4-4CB3-9670-91777D507EA5}"/>
                  </a:ext>
                </a:extLst>
              </p:cNvPr>
              <p:cNvSpPr/>
              <p:nvPr/>
            </p:nvSpPr>
            <p:spPr>
              <a:xfrm>
                <a:off x="3084875" y="2212575"/>
                <a:ext cx="2255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191" extrusionOk="0">
                    <a:moveTo>
                      <a:pt x="497" y="0"/>
                    </a:moveTo>
                    <a:cubicBezTo>
                      <a:pt x="316" y="0"/>
                      <a:pt x="126" y="217"/>
                      <a:pt x="67" y="512"/>
                    </a:cubicBezTo>
                    <a:cubicBezTo>
                      <a:pt x="0" y="846"/>
                      <a:pt x="101" y="1146"/>
                      <a:pt x="301" y="1179"/>
                    </a:cubicBezTo>
                    <a:cubicBezTo>
                      <a:pt x="328" y="1187"/>
                      <a:pt x="355" y="1191"/>
                      <a:pt x="381" y="1191"/>
                    </a:cubicBezTo>
                    <a:cubicBezTo>
                      <a:pt x="586" y="1191"/>
                      <a:pt x="775" y="974"/>
                      <a:pt x="834" y="679"/>
                    </a:cubicBezTo>
                    <a:cubicBezTo>
                      <a:pt x="901" y="345"/>
                      <a:pt x="801" y="45"/>
                      <a:pt x="568" y="12"/>
                    </a:cubicBezTo>
                    <a:cubicBezTo>
                      <a:pt x="544" y="4"/>
                      <a:pt x="521" y="0"/>
                      <a:pt x="49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30;p50">
                <a:extLst>
                  <a:ext uri="{FF2B5EF4-FFF2-40B4-BE49-F238E27FC236}">
                    <a16:creationId xmlns:a16="http://schemas.microsoft.com/office/drawing/2014/main" id="{545105CF-4CAF-41D5-861F-A1259933889E}"/>
                  </a:ext>
                </a:extLst>
              </p:cNvPr>
              <p:cNvSpPr/>
              <p:nvPr/>
            </p:nvSpPr>
            <p:spPr>
              <a:xfrm>
                <a:off x="3177450" y="2233425"/>
                <a:ext cx="23375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191" extrusionOk="0">
                    <a:moveTo>
                      <a:pt x="530" y="0"/>
                    </a:moveTo>
                    <a:cubicBezTo>
                      <a:pt x="348" y="0"/>
                      <a:pt x="155" y="217"/>
                      <a:pt x="67" y="512"/>
                    </a:cubicBezTo>
                    <a:cubicBezTo>
                      <a:pt x="0" y="846"/>
                      <a:pt x="134" y="1146"/>
                      <a:pt x="334" y="1179"/>
                    </a:cubicBezTo>
                    <a:cubicBezTo>
                      <a:pt x="357" y="1187"/>
                      <a:pt x="380" y="1191"/>
                      <a:pt x="404" y="1191"/>
                    </a:cubicBezTo>
                    <a:cubicBezTo>
                      <a:pt x="586" y="1191"/>
                      <a:pt x="779" y="974"/>
                      <a:pt x="867" y="679"/>
                    </a:cubicBezTo>
                    <a:cubicBezTo>
                      <a:pt x="934" y="345"/>
                      <a:pt x="801" y="45"/>
                      <a:pt x="601" y="12"/>
                    </a:cubicBezTo>
                    <a:cubicBezTo>
                      <a:pt x="577" y="4"/>
                      <a:pt x="554" y="0"/>
                      <a:pt x="53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31;p50">
                <a:extLst>
                  <a:ext uri="{FF2B5EF4-FFF2-40B4-BE49-F238E27FC236}">
                    <a16:creationId xmlns:a16="http://schemas.microsoft.com/office/drawing/2014/main" id="{3C961407-EE1E-435B-B111-288312D8EE9A}"/>
                  </a:ext>
                </a:extLst>
              </p:cNvPr>
              <p:cNvSpPr/>
              <p:nvPr/>
            </p:nvSpPr>
            <p:spPr>
              <a:xfrm>
                <a:off x="3189950" y="2232050"/>
                <a:ext cx="208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59" extrusionOk="0">
                    <a:moveTo>
                      <a:pt x="834" y="0"/>
                    </a:moveTo>
                    <a:lnTo>
                      <a:pt x="0" y="67"/>
                    </a:lnTo>
                    <a:cubicBezTo>
                      <a:pt x="92" y="209"/>
                      <a:pt x="205" y="258"/>
                      <a:pt x="318" y="258"/>
                    </a:cubicBezTo>
                    <a:cubicBezTo>
                      <a:pt x="576" y="258"/>
                      <a:pt x="834" y="0"/>
                      <a:pt x="83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432;p50">
                <a:extLst>
                  <a:ext uri="{FF2B5EF4-FFF2-40B4-BE49-F238E27FC236}">
                    <a16:creationId xmlns:a16="http://schemas.microsoft.com/office/drawing/2014/main" id="{7D4641FC-C050-428D-883F-5B7B55DC75F0}"/>
                  </a:ext>
                </a:extLst>
              </p:cNvPr>
              <p:cNvSpPr/>
              <p:nvPr/>
            </p:nvSpPr>
            <p:spPr>
              <a:xfrm>
                <a:off x="3134075" y="2254550"/>
                <a:ext cx="30875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491" extrusionOk="0">
                    <a:moveTo>
                      <a:pt x="534" y="1"/>
                    </a:moveTo>
                    <a:lnTo>
                      <a:pt x="1" y="2336"/>
                    </a:lnTo>
                    <a:cubicBezTo>
                      <a:pt x="210" y="2440"/>
                      <a:pt x="428" y="2490"/>
                      <a:pt x="646" y="2490"/>
                    </a:cubicBezTo>
                    <a:cubicBezTo>
                      <a:pt x="845" y="2490"/>
                      <a:pt x="1044" y="2449"/>
                      <a:pt x="1235" y="2369"/>
                    </a:cubicBezTo>
                    <a:cubicBezTo>
                      <a:pt x="901" y="1602"/>
                      <a:pt x="668" y="835"/>
                      <a:pt x="534" y="1"/>
                    </a:cubicBezTo>
                    <a:close/>
                  </a:path>
                </a:pathLst>
              </a:custGeom>
              <a:solidFill>
                <a:srgbClr val="5C33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33;p50">
                <a:extLst>
                  <a:ext uri="{FF2B5EF4-FFF2-40B4-BE49-F238E27FC236}">
                    <a16:creationId xmlns:a16="http://schemas.microsoft.com/office/drawing/2014/main" id="{88FA78DA-B8A9-499A-8A46-A2381A42F441}"/>
                  </a:ext>
                </a:extLst>
              </p:cNvPr>
              <p:cNvSpPr/>
              <p:nvPr/>
            </p:nvSpPr>
            <p:spPr>
              <a:xfrm>
                <a:off x="3077375" y="2316275"/>
                <a:ext cx="609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415" extrusionOk="0">
                    <a:moveTo>
                      <a:pt x="100" y="0"/>
                    </a:moveTo>
                    <a:cubicBezTo>
                      <a:pt x="0" y="34"/>
                      <a:pt x="0" y="200"/>
                      <a:pt x="100" y="200"/>
                    </a:cubicBezTo>
                    <a:cubicBezTo>
                      <a:pt x="968" y="234"/>
                      <a:pt x="1735" y="667"/>
                      <a:pt x="2235" y="1368"/>
                    </a:cubicBezTo>
                    <a:cubicBezTo>
                      <a:pt x="2259" y="1391"/>
                      <a:pt x="2282" y="1415"/>
                      <a:pt x="2318" y="1415"/>
                    </a:cubicBezTo>
                    <a:cubicBezTo>
                      <a:pt x="2332" y="1415"/>
                      <a:pt x="2349" y="1411"/>
                      <a:pt x="2369" y="1401"/>
                    </a:cubicBezTo>
                    <a:cubicBezTo>
                      <a:pt x="2402" y="1368"/>
                      <a:pt x="2435" y="1301"/>
                      <a:pt x="2402" y="1268"/>
                    </a:cubicBezTo>
                    <a:cubicBezTo>
                      <a:pt x="1968" y="634"/>
                      <a:pt x="1335" y="200"/>
                      <a:pt x="601" y="67"/>
                    </a:cubicBezTo>
                    <a:cubicBezTo>
                      <a:pt x="434" y="34"/>
                      <a:pt x="267" y="34"/>
                      <a:pt x="10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434;p50">
                <a:extLst>
                  <a:ext uri="{FF2B5EF4-FFF2-40B4-BE49-F238E27FC236}">
                    <a16:creationId xmlns:a16="http://schemas.microsoft.com/office/drawing/2014/main" id="{578383C7-DB96-4D65-AC6F-15A2A2C394C2}"/>
                  </a:ext>
                </a:extLst>
              </p:cNvPr>
              <p:cNvSpPr/>
              <p:nvPr/>
            </p:nvSpPr>
            <p:spPr>
              <a:xfrm>
                <a:off x="2881875" y="2195450"/>
                <a:ext cx="79600" cy="9687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3875" extrusionOk="0">
                    <a:moveTo>
                      <a:pt x="1503" y="1"/>
                    </a:moveTo>
                    <a:cubicBezTo>
                      <a:pt x="662" y="1"/>
                      <a:pt x="1" y="792"/>
                      <a:pt x="181" y="1664"/>
                    </a:cubicBezTo>
                    <a:cubicBezTo>
                      <a:pt x="315" y="2465"/>
                      <a:pt x="749" y="3165"/>
                      <a:pt x="1416" y="3632"/>
                    </a:cubicBezTo>
                    <a:cubicBezTo>
                      <a:pt x="1645" y="3800"/>
                      <a:pt x="1870" y="3874"/>
                      <a:pt x="2077" y="3874"/>
                    </a:cubicBezTo>
                    <a:cubicBezTo>
                      <a:pt x="2653" y="3874"/>
                      <a:pt x="3092" y="3301"/>
                      <a:pt x="3117" y="2565"/>
                    </a:cubicBezTo>
                    <a:cubicBezTo>
                      <a:pt x="3184" y="1664"/>
                      <a:pt x="2817" y="263"/>
                      <a:pt x="1783" y="30"/>
                    </a:cubicBezTo>
                    <a:cubicBezTo>
                      <a:pt x="1688" y="10"/>
                      <a:pt x="1594" y="1"/>
                      <a:pt x="1503" y="1"/>
                    </a:cubicBezTo>
                    <a:close/>
                  </a:path>
                </a:pathLst>
              </a:custGeom>
              <a:solidFill>
                <a:srgbClr val="7242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435;p50">
                <a:extLst>
                  <a:ext uri="{FF2B5EF4-FFF2-40B4-BE49-F238E27FC236}">
                    <a16:creationId xmlns:a16="http://schemas.microsoft.com/office/drawing/2014/main" id="{1D02E2F0-1E75-4C5E-84A9-D7704BE4F7B5}"/>
                  </a:ext>
                </a:extLst>
              </p:cNvPr>
              <p:cNvSpPr/>
              <p:nvPr/>
            </p:nvSpPr>
            <p:spPr>
              <a:xfrm>
                <a:off x="3077375" y="2138950"/>
                <a:ext cx="645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706" extrusionOk="0">
                    <a:moveTo>
                      <a:pt x="1255" y="1"/>
                    </a:moveTo>
                    <a:cubicBezTo>
                      <a:pt x="887" y="1"/>
                      <a:pt x="483" y="76"/>
                      <a:pt x="134" y="322"/>
                    </a:cubicBezTo>
                    <a:cubicBezTo>
                      <a:pt x="34" y="388"/>
                      <a:pt x="0" y="522"/>
                      <a:pt x="67" y="622"/>
                    </a:cubicBezTo>
                    <a:cubicBezTo>
                      <a:pt x="67" y="622"/>
                      <a:pt x="100" y="655"/>
                      <a:pt x="100" y="655"/>
                    </a:cubicBezTo>
                    <a:cubicBezTo>
                      <a:pt x="134" y="689"/>
                      <a:pt x="175" y="705"/>
                      <a:pt x="217" y="705"/>
                    </a:cubicBezTo>
                    <a:cubicBezTo>
                      <a:pt x="259" y="705"/>
                      <a:pt x="300" y="689"/>
                      <a:pt x="334" y="655"/>
                    </a:cubicBezTo>
                    <a:cubicBezTo>
                      <a:pt x="629" y="463"/>
                      <a:pt x="973" y="404"/>
                      <a:pt x="1287" y="404"/>
                    </a:cubicBezTo>
                    <a:cubicBezTo>
                      <a:pt x="1790" y="404"/>
                      <a:pt x="2215" y="555"/>
                      <a:pt x="2235" y="555"/>
                    </a:cubicBezTo>
                    <a:cubicBezTo>
                      <a:pt x="2254" y="561"/>
                      <a:pt x="2273" y="563"/>
                      <a:pt x="2291" y="563"/>
                    </a:cubicBezTo>
                    <a:cubicBezTo>
                      <a:pt x="2488" y="563"/>
                      <a:pt x="2583" y="249"/>
                      <a:pt x="2369" y="188"/>
                    </a:cubicBezTo>
                    <a:cubicBezTo>
                      <a:pt x="2328" y="188"/>
                      <a:pt x="1837" y="1"/>
                      <a:pt x="1255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436;p50">
                <a:extLst>
                  <a:ext uri="{FF2B5EF4-FFF2-40B4-BE49-F238E27FC236}">
                    <a16:creationId xmlns:a16="http://schemas.microsoft.com/office/drawing/2014/main" id="{D1078598-6C3B-4824-8797-20CE0D2D9E57}"/>
                  </a:ext>
                </a:extLst>
              </p:cNvPr>
              <p:cNvSpPr/>
              <p:nvPr/>
            </p:nvSpPr>
            <p:spPr>
              <a:xfrm>
                <a:off x="3189950" y="2196700"/>
                <a:ext cx="532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664" extrusionOk="0">
                    <a:moveTo>
                      <a:pt x="1850" y="1"/>
                    </a:moveTo>
                    <a:cubicBezTo>
                      <a:pt x="1813" y="1"/>
                      <a:pt x="1773" y="15"/>
                      <a:pt x="1735" y="46"/>
                    </a:cubicBezTo>
                    <a:cubicBezTo>
                      <a:pt x="1487" y="199"/>
                      <a:pt x="1207" y="275"/>
                      <a:pt x="925" y="275"/>
                    </a:cubicBezTo>
                    <a:cubicBezTo>
                      <a:pt x="713" y="275"/>
                      <a:pt x="501" y="232"/>
                      <a:pt x="301" y="147"/>
                    </a:cubicBezTo>
                    <a:cubicBezTo>
                      <a:pt x="284" y="130"/>
                      <a:pt x="267" y="122"/>
                      <a:pt x="251" y="122"/>
                    </a:cubicBezTo>
                    <a:cubicBezTo>
                      <a:pt x="234" y="122"/>
                      <a:pt x="217" y="130"/>
                      <a:pt x="201" y="147"/>
                    </a:cubicBezTo>
                    <a:cubicBezTo>
                      <a:pt x="134" y="147"/>
                      <a:pt x="67" y="180"/>
                      <a:pt x="34" y="247"/>
                    </a:cubicBezTo>
                    <a:cubicBezTo>
                      <a:pt x="0" y="347"/>
                      <a:pt x="67" y="480"/>
                      <a:pt x="167" y="513"/>
                    </a:cubicBezTo>
                    <a:cubicBezTo>
                      <a:pt x="409" y="613"/>
                      <a:pt x="675" y="664"/>
                      <a:pt x="942" y="664"/>
                    </a:cubicBezTo>
                    <a:cubicBezTo>
                      <a:pt x="1301" y="664"/>
                      <a:pt x="1662" y="571"/>
                      <a:pt x="1969" y="380"/>
                    </a:cubicBezTo>
                    <a:cubicBezTo>
                      <a:pt x="2130" y="245"/>
                      <a:pt x="2009" y="1"/>
                      <a:pt x="1850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437;p50">
                <a:extLst>
                  <a:ext uri="{FF2B5EF4-FFF2-40B4-BE49-F238E27FC236}">
                    <a16:creationId xmlns:a16="http://schemas.microsoft.com/office/drawing/2014/main" id="{0767FE8E-C7D2-4399-94BB-765D34B512FB}"/>
                  </a:ext>
                </a:extLst>
              </p:cNvPr>
              <p:cNvSpPr/>
              <p:nvPr/>
            </p:nvSpPr>
            <p:spPr>
              <a:xfrm>
                <a:off x="3514350" y="4112550"/>
                <a:ext cx="159300" cy="273550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10942" extrusionOk="0">
                    <a:moveTo>
                      <a:pt x="3870" y="1"/>
                    </a:moveTo>
                    <a:lnTo>
                      <a:pt x="0" y="1201"/>
                    </a:lnTo>
                    <a:lnTo>
                      <a:pt x="2536" y="10942"/>
                    </a:lnTo>
                    <a:lnTo>
                      <a:pt x="6372" y="974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rgbClr val="7242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438;p50">
                <a:extLst>
                  <a:ext uri="{FF2B5EF4-FFF2-40B4-BE49-F238E27FC236}">
                    <a16:creationId xmlns:a16="http://schemas.microsoft.com/office/drawing/2014/main" id="{3860D8C5-0670-4834-B1F7-E0A85500409F}"/>
                  </a:ext>
                </a:extLst>
              </p:cNvPr>
              <p:cNvSpPr/>
              <p:nvPr/>
            </p:nvSpPr>
            <p:spPr>
              <a:xfrm>
                <a:off x="3498500" y="4292875"/>
                <a:ext cx="306275" cy="200425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8017" extrusionOk="0">
                    <a:moveTo>
                      <a:pt x="2108" y="1"/>
                    </a:moveTo>
                    <a:cubicBezTo>
                      <a:pt x="1989" y="1"/>
                      <a:pt x="1885" y="69"/>
                      <a:pt x="1835" y="193"/>
                    </a:cubicBezTo>
                    <a:lnTo>
                      <a:pt x="167" y="3529"/>
                    </a:lnTo>
                    <a:cubicBezTo>
                      <a:pt x="1" y="3896"/>
                      <a:pt x="201" y="4329"/>
                      <a:pt x="568" y="4463"/>
                    </a:cubicBezTo>
                    <a:cubicBezTo>
                      <a:pt x="2135" y="4930"/>
                      <a:pt x="2903" y="5096"/>
                      <a:pt x="4871" y="5764"/>
                    </a:cubicBezTo>
                    <a:cubicBezTo>
                      <a:pt x="6072" y="6164"/>
                      <a:pt x="8407" y="7365"/>
                      <a:pt x="10041" y="7898"/>
                    </a:cubicBezTo>
                    <a:cubicBezTo>
                      <a:pt x="10284" y="7981"/>
                      <a:pt x="10504" y="8017"/>
                      <a:pt x="10703" y="8017"/>
                    </a:cubicBezTo>
                    <a:cubicBezTo>
                      <a:pt x="11867" y="8017"/>
                      <a:pt x="12251" y="6778"/>
                      <a:pt x="11709" y="6464"/>
                    </a:cubicBezTo>
                    <a:cubicBezTo>
                      <a:pt x="8840" y="4763"/>
                      <a:pt x="8073" y="3162"/>
                      <a:pt x="7306" y="1961"/>
                    </a:cubicBezTo>
                    <a:cubicBezTo>
                      <a:pt x="7172" y="1727"/>
                      <a:pt x="6939" y="1561"/>
                      <a:pt x="6705" y="1494"/>
                    </a:cubicBezTo>
                    <a:lnTo>
                      <a:pt x="2236" y="26"/>
                    </a:lnTo>
                    <a:cubicBezTo>
                      <a:pt x="2192" y="9"/>
                      <a:pt x="2149" y="1"/>
                      <a:pt x="2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439;p50">
                <a:extLst>
                  <a:ext uri="{FF2B5EF4-FFF2-40B4-BE49-F238E27FC236}">
                    <a16:creationId xmlns:a16="http://schemas.microsoft.com/office/drawing/2014/main" id="{DD9CC109-74F1-4128-AAB9-541FB850F36C}"/>
                  </a:ext>
                </a:extLst>
              </p:cNvPr>
              <p:cNvSpPr/>
              <p:nvPr/>
            </p:nvSpPr>
            <p:spPr>
              <a:xfrm>
                <a:off x="2703500" y="3153500"/>
                <a:ext cx="953475" cy="1080825"/>
              </a:xfrm>
              <a:custGeom>
                <a:avLst/>
                <a:gdLst/>
                <a:ahLst/>
                <a:cxnLst/>
                <a:rect l="l" t="t" r="r" b="b"/>
                <a:pathLst>
                  <a:path w="38139" h="43233" extrusionOk="0">
                    <a:moveTo>
                      <a:pt x="2618" y="0"/>
                    </a:moveTo>
                    <a:cubicBezTo>
                      <a:pt x="1909" y="0"/>
                      <a:pt x="1277" y="556"/>
                      <a:pt x="1212" y="1269"/>
                    </a:cubicBezTo>
                    <a:cubicBezTo>
                      <a:pt x="1" y="12502"/>
                      <a:pt x="6741" y="14239"/>
                      <a:pt x="13399" y="14239"/>
                    </a:cubicBezTo>
                    <a:cubicBezTo>
                      <a:pt x="16380" y="14239"/>
                      <a:pt x="19345" y="13891"/>
                      <a:pt x="21572" y="13891"/>
                    </a:cubicBezTo>
                    <a:cubicBezTo>
                      <a:pt x="22864" y="13891"/>
                      <a:pt x="23907" y="14008"/>
                      <a:pt x="24562" y="14379"/>
                    </a:cubicBezTo>
                    <a:cubicBezTo>
                      <a:pt x="25830" y="25720"/>
                      <a:pt x="32801" y="43233"/>
                      <a:pt x="32801" y="43233"/>
                    </a:cubicBezTo>
                    <a:lnTo>
                      <a:pt x="38138" y="41632"/>
                    </a:lnTo>
                    <a:cubicBezTo>
                      <a:pt x="38138" y="41632"/>
                      <a:pt x="34703" y="24386"/>
                      <a:pt x="33935" y="9809"/>
                    </a:cubicBezTo>
                    <a:cubicBezTo>
                      <a:pt x="33502" y="2037"/>
                      <a:pt x="10252" y="469"/>
                      <a:pt x="10252" y="469"/>
                    </a:cubicBezTo>
                    <a:lnTo>
                      <a:pt x="2680" y="2"/>
                    </a:lnTo>
                    <a:cubicBezTo>
                      <a:pt x="2659" y="1"/>
                      <a:pt x="2639" y="0"/>
                      <a:pt x="2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440;p50">
                <a:extLst>
                  <a:ext uri="{FF2B5EF4-FFF2-40B4-BE49-F238E27FC236}">
                    <a16:creationId xmlns:a16="http://schemas.microsoft.com/office/drawing/2014/main" id="{CE9E92FA-0EB4-4B9F-BDA1-C82D9B4C7197}"/>
                  </a:ext>
                </a:extLst>
              </p:cNvPr>
              <p:cNvSpPr/>
              <p:nvPr/>
            </p:nvSpPr>
            <p:spPr>
              <a:xfrm>
                <a:off x="3667800" y="4336375"/>
                <a:ext cx="559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992" extrusionOk="0">
                    <a:moveTo>
                      <a:pt x="1480" y="208"/>
                    </a:moveTo>
                    <a:cubicBezTo>
                      <a:pt x="1706" y="208"/>
                      <a:pt x="1887" y="239"/>
                      <a:pt x="1968" y="321"/>
                    </a:cubicBezTo>
                    <a:cubicBezTo>
                      <a:pt x="2002" y="354"/>
                      <a:pt x="2035" y="388"/>
                      <a:pt x="2002" y="454"/>
                    </a:cubicBezTo>
                    <a:cubicBezTo>
                      <a:pt x="2002" y="588"/>
                      <a:pt x="1935" y="688"/>
                      <a:pt x="1801" y="755"/>
                    </a:cubicBezTo>
                    <a:cubicBezTo>
                      <a:pt x="1740" y="785"/>
                      <a:pt x="1666" y="800"/>
                      <a:pt x="1580" y="800"/>
                    </a:cubicBezTo>
                    <a:cubicBezTo>
                      <a:pt x="1294" y="800"/>
                      <a:pt x="880" y="636"/>
                      <a:pt x="367" y="354"/>
                    </a:cubicBezTo>
                    <a:cubicBezTo>
                      <a:pt x="723" y="275"/>
                      <a:pt x="1150" y="208"/>
                      <a:pt x="1480" y="208"/>
                    </a:cubicBezTo>
                    <a:close/>
                    <a:moveTo>
                      <a:pt x="1499" y="0"/>
                    </a:moveTo>
                    <a:cubicBezTo>
                      <a:pt x="933" y="0"/>
                      <a:pt x="215" y="198"/>
                      <a:pt x="100" y="221"/>
                    </a:cubicBezTo>
                    <a:cubicBezTo>
                      <a:pt x="33" y="221"/>
                      <a:pt x="0" y="254"/>
                      <a:pt x="0" y="288"/>
                    </a:cubicBezTo>
                    <a:cubicBezTo>
                      <a:pt x="0" y="354"/>
                      <a:pt x="33" y="388"/>
                      <a:pt x="67" y="388"/>
                    </a:cubicBezTo>
                    <a:cubicBezTo>
                      <a:pt x="462" y="642"/>
                      <a:pt x="1097" y="992"/>
                      <a:pt x="1586" y="992"/>
                    </a:cubicBezTo>
                    <a:cubicBezTo>
                      <a:pt x="1674" y="992"/>
                      <a:pt x="1758" y="980"/>
                      <a:pt x="1835" y="955"/>
                    </a:cubicBezTo>
                    <a:lnTo>
                      <a:pt x="1901" y="921"/>
                    </a:lnTo>
                    <a:cubicBezTo>
                      <a:pt x="2068" y="855"/>
                      <a:pt x="2202" y="688"/>
                      <a:pt x="2202" y="488"/>
                    </a:cubicBezTo>
                    <a:cubicBezTo>
                      <a:pt x="2235" y="354"/>
                      <a:pt x="2202" y="254"/>
                      <a:pt x="2102" y="154"/>
                    </a:cubicBezTo>
                    <a:cubicBezTo>
                      <a:pt x="1977" y="40"/>
                      <a:pt x="1754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441;p50">
                <a:extLst>
                  <a:ext uri="{FF2B5EF4-FFF2-40B4-BE49-F238E27FC236}">
                    <a16:creationId xmlns:a16="http://schemas.microsoft.com/office/drawing/2014/main" id="{6388F489-F4C4-4354-9177-862C33018BA4}"/>
                  </a:ext>
                </a:extLst>
              </p:cNvPr>
              <p:cNvSpPr/>
              <p:nvPr/>
            </p:nvSpPr>
            <p:spPr>
              <a:xfrm>
                <a:off x="3668625" y="4306450"/>
                <a:ext cx="408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618" extrusionOk="0">
                    <a:moveTo>
                      <a:pt x="1168" y="192"/>
                    </a:moveTo>
                    <a:cubicBezTo>
                      <a:pt x="1210" y="192"/>
                      <a:pt x="1251" y="200"/>
                      <a:pt x="1301" y="217"/>
                    </a:cubicBezTo>
                    <a:cubicBezTo>
                      <a:pt x="1401" y="284"/>
                      <a:pt x="1401" y="350"/>
                      <a:pt x="1401" y="384"/>
                    </a:cubicBezTo>
                    <a:cubicBezTo>
                      <a:pt x="1368" y="684"/>
                      <a:pt x="701" y="1184"/>
                      <a:pt x="234" y="1351"/>
                    </a:cubicBezTo>
                    <a:cubicBezTo>
                      <a:pt x="367" y="984"/>
                      <a:pt x="701" y="384"/>
                      <a:pt x="1035" y="217"/>
                    </a:cubicBezTo>
                    <a:cubicBezTo>
                      <a:pt x="1085" y="200"/>
                      <a:pt x="1126" y="192"/>
                      <a:pt x="1168" y="192"/>
                    </a:cubicBezTo>
                    <a:close/>
                    <a:moveTo>
                      <a:pt x="1168" y="0"/>
                    </a:moveTo>
                    <a:cubicBezTo>
                      <a:pt x="1101" y="0"/>
                      <a:pt x="1035" y="17"/>
                      <a:pt x="968" y="50"/>
                    </a:cubicBezTo>
                    <a:cubicBezTo>
                      <a:pt x="401" y="284"/>
                      <a:pt x="34" y="1451"/>
                      <a:pt x="0" y="1485"/>
                    </a:cubicBezTo>
                    <a:cubicBezTo>
                      <a:pt x="0" y="1518"/>
                      <a:pt x="0" y="1551"/>
                      <a:pt x="34" y="1585"/>
                    </a:cubicBezTo>
                    <a:cubicBezTo>
                      <a:pt x="34" y="1618"/>
                      <a:pt x="67" y="1618"/>
                      <a:pt x="134" y="1618"/>
                    </a:cubicBezTo>
                    <a:cubicBezTo>
                      <a:pt x="167" y="1618"/>
                      <a:pt x="201" y="1585"/>
                      <a:pt x="234" y="1585"/>
                    </a:cubicBezTo>
                    <a:cubicBezTo>
                      <a:pt x="734" y="1418"/>
                      <a:pt x="1568" y="851"/>
                      <a:pt x="1602" y="417"/>
                    </a:cubicBezTo>
                    <a:cubicBezTo>
                      <a:pt x="1635" y="250"/>
                      <a:pt x="1535" y="117"/>
                      <a:pt x="1368" y="50"/>
                    </a:cubicBezTo>
                    <a:cubicBezTo>
                      <a:pt x="1301" y="17"/>
                      <a:pt x="1235" y="0"/>
                      <a:pt x="1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442;p50">
                <a:extLst>
                  <a:ext uri="{FF2B5EF4-FFF2-40B4-BE49-F238E27FC236}">
                    <a16:creationId xmlns:a16="http://schemas.microsoft.com/office/drawing/2014/main" id="{42156567-37F4-40D2-80C7-8001483FD203}"/>
                  </a:ext>
                </a:extLst>
              </p:cNvPr>
              <p:cNvSpPr/>
              <p:nvPr/>
            </p:nvSpPr>
            <p:spPr>
              <a:xfrm>
                <a:off x="3096550" y="2211200"/>
                <a:ext cx="208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59" extrusionOk="0">
                    <a:moveTo>
                      <a:pt x="834" y="0"/>
                    </a:moveTo>
                    <a:lnTo>
                      <a:pt x="0" y="67"/>
                    </a:lnTo>
                    <a:cubicBezTo>
                      <a:pt x="92" y="209"/>
                      <a:pt x="205" y="258"/>
                      <a:pt x="318" y="258"/>
                    </a:cubicBezTo>
                    <a:cubicBezTo>
                      <a:pt x="576" y="258"/>
                      <a:pt x="834" y="0"/>
                      <a:pt x="83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443;p50">
                <a:extLst>
                  <a:ext uri="{FF2B5EF4-FFF2-40B4-BE49-F238E27FC236}">
                    <a16:creationId xmlns:a16="http://schemas.microsoft.com/office/drawing/2014/main" id="{2B79A05C-D11E-411B-A3C6-14BE7B39F947}"/>
                  </a:ext>
                </a:extLst>
              </p:cNvPr>
              <p:cNvSpPr/>
              <p:nvPr/>
            </p:nvSpPr>
            <p:spPr>
              <a:xfrm>
                <a:off x="2556175" y="2583150"/>
                <a:ext cx="227675" cy="901825"/>
              </a:xfrm>
              <a:custGeom>
                <a:avLst/>
                <a:gdLst/>
                <a:ahLst/>
                <a:cxnLst/>
                <a:rect l="l" t="t" r="r" b="b"/>
                <a:pathLst>
                  <a:path w="9107" h="36073" extrusionOk="0">
                    <a:moveTo>
                      <a:pt x="6294" y="1"/>
                    </a:moveTo>
                    <a:cubicBezTo>
                      <a:pt x="5254" y="1"/>
                      <a:pt x="4274" y="634"/>
                      <a:pt x="3903" y="1667"/>
                    </a:cubicBezTo>
                    <a:cubicBezTo>
                      <a:pt x="3402" y="3035"/>
                      <a:pt x="2969" y="4369"/>
                      <a:pt x="2569" y="5737"/>
                    </a:cubicBezTo>
                    <a:cubicBezTo>
                      <a:pt x="2168" y="7105"/>
                      <a:pt x="1801" y="8472"/>
                      <a:pt x="1468" y="9840"/>
                    </a:cubicBezTo>
                    <a:cubicBezTo>
                      <a:pt x="801" y="12642"/>
                      <a:pt x="334" y="15477"/>
                      <a:pt x="100" y="18346"/>
                    </a:cubicBezTo>
                    <a:cubicBezTo>
                      <a:pt x="0" y="19880"/>
                      <a:pt x="67" y="21415"/>
                      <a:pt x="267" y="22916"/>
                    </a:cubicBezTo>
                    <a:cubicBezTo>
                      <a:pt x="467" y="24350"/>
                      <a:pt x="734" y="25751"/>
                      <a:pt x="1034" y="27119"/>
                    </a:cubicBezTo>
                    <a:cubicBezTo>
                      <a:pt x="1635" y="29888"/>
                      <a:pt x="2368" y="32589"/>
                      <a:pt x="3269" y="35258"/>
                    </a:cubicBezTo>
                    <a:cubicBezTo>
                      <a:pt x="3488" y="35820"/>
                      <a:pt x="3956" y="36073"/>
                      <a:pt x="4424" y="36073"/>
                    </a:cubicBezTo>
                    <a:cubicBezTo>
                      <a:pt x="5093" y="36073"/>
                      <a:pt x="5763" y="35555"/>
                      <a:pt x="5704" y="34691"/>
                    </a:cubicBezTo>
                    <a:cubicBezTo>
                      <a:pt x="5337" y="31989"/>
                      <a:pt x="5004" y="29254"/>
                      <a:pt x="4770" y="26552"/>
                    </a:cubicBezTo>
                    <a:cubicBezTo>
                      <a:pt x="4603" y="25218"/>
                      <a:pt x="4537" y="23850"/>
                      <a:pt x="4470" y="22549"/>
                    </a:cubicBezTo>
                    <a:cubicBezTo>
                      <a:pt x="4403" y="21315"/>
                      <a:pt x="4437" y="20081"/>
                      <a:pt x="4603" y="18846"/>
                    </a:cubicBezTo>
                    <a:cubicBezTo>
                      <a:pt x="4770" y="17545"/>
                      <a:pt x="5004" y="16244"/>
                      <a:pt x="5304" y="14944"/>
                    </a:cubicBezTo>
                    <a:cubicBezTo>
                      <a:pt x="5604" y="13676"/>
                      <a:pt x="5904" y="12375"/>
                      <a:pt x="6271" y="11074"/>
                    </a:cubicBezTo>
                    <a:cubicBezTo>
                      <a:pt x="6638" y="9773"/>
                      <a:pt x="7005" y="8472"/>
                      <a:pt x="7405" y="7205"/>
                    </a:cubicBezTo>
                    <a:cubicBezTo>
                      <a:pt x="7772" y="5904"/>
                      <a:pt x="8206" y="4603"/>
                      <a:pt x="8606" y="3402"/>
                    </a:cubicBezTo>
                    <a:lnTo>
                      <a:pt x="8640" y="3335"/>
                    </a:lnTo>
                    <a:cubicBezTo>
                      <a:pt x="9107" y="2034"/>
                      <a:pt x="8406" y="600"/>
                      <a:pt x="7105" y="133"/>
                    </a:cubicBezTo>
                    <a:cubicBezTo>
                      <a:pt x="6837" y="44"/>
                      <a:pt x="6564" y="1"/>
                      <a:pt x="6294" y="1"/>
                    </a:cubicBezTo>
                    <a:close/>
                  </a:path>
                </a:pathLst>
              </a:custGeom>
              <a:solidFill>
                <a:srgbClr val="7242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444;p50">
                <a:extLst>
                  <a:ext uri="{FF2B5EF4-FFF2-40B4-BE49-F238E27FC236}">
                    <a16:creationId xmlns:a16="http://schemas.microsoft.com/office/drawing/2014/main" id="{D33AC4C6-4E0A-45AA-AEEB-F7EE81D1ACCD}"/>
                  </a:ext>
                </a:extLst>
              </p:cNvPr>
              <p:cNvSpPr/>
              <p:nvPr/>
            </p:nvSpPr>
            <p:spPr>
              <a:xfrm>
                <a:off x="2614550" y="2513100"/>
                <a:ext cx="224350" cy="276025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11041" extrusionOk="0">
                    <a:moveTo>
                      <a:pt x="4624" y="0"/>
                    </a:moveTo>
                    <a:cubicBezTo>
                      <a:pt x="4453" y="0"/>
                      <a:pt x="4279" y="21"/>
                      <a:pt x="4103" y="66"/>
                    </a:cubicBezTo>
                    <a:cubicBezTo>
                      <a:pt x="2368" y="466"/>
                      <a:pt x="0" y="6204"/>
                      <a:pt x="0" y="6204"/>
                    </a:cubicBezTo>
                    <a:lnTo>
                      <a:pt x="5337" y="11041"/>
                    </a:lnTo>
                    <a:cubicBezTo>
                      <a:pt x="5337" y="11041"/>
                      <a:pt x="8973" y="6571"/>
                      <a:pt x="8406" y="4336"/>
                    </a:cubicBezTo>
                    <a:cubicBezTo>
                      <a:pt x="7859" y="2210"/>
                      <a:pt x="6372" y="0"/>
                      <a:pt x="46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445;p50">
                <a:extLst>
                  <a:ext uri="{FF2B5EF4-FFF2-40B4-BE49-F238E27FC236}">
                    <a16:creationId xmlns:a16="http://schemas.microsoft.com/office/drawing/2014/main" id="{04C3F68D-B6B6-474D-A65F-04BB543615D4}"/>
                  </a:ext>
                </a:extLst>
              </p:cNvPr>
              <p:cNvSpPr/>
              <p:nvPr/>
            </p:nvSpPr>
            <p:spPr>
              <a:xfrm>
                <a:off x="2634550" y="3438725"/>
                <a:ext cx="159300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5517" extrusionOk="0">
                    <a:moveTo>
                      <a:pt x="2002" y="1"/>
                    </a:moveTo>
                    <a:lnTo>
                      <a:pt x="334" y="335"/>
                    </a:lnTo>
                    <a:cubicBezTo>
                      <a:pt x="1" y="2036"/>
                      <a:pt x="2102" y="3704"/>
                      <a:pt x="2102" y="3704"/>
                    </a:cubicBezTo>
                    <a:lnTo>
                      <a:pt x="2536" y="4671"/>
                    </a:lnTo>
                    <a:cubicBezTo>
                      <a:pt x="2794" y="5214"/>
                      <a:pt x="3313" y="5516"/>
                      <a:pt x="3860" y="5516"/>
                    </a:cubicBezTo>
                    <a:cubicBezTo>
                      <a:pt x="4018" y="5516"/>
                      <a:pt x="4179" y="5491"/>
                      <a:pt x="4337" y="5438"/>
                    </a:cubicBezTo>
                    <a:lnTo>
                      <a:pt x="5304" y="5105"/>
                    </a:lnTo>
                    <a:cubicBezTo>
                      <a:pt x="5972" y="4871"/>
                      <a:pt x="6372" y="4171"/>
                      <a:pt x="6272" y="3470"/>
                    </a:cubicBezTo>
                    <a:lnTo>
                      <a:pt x="6238" y="3370"/>
                    </a:lnTo>
                    <a:cubicBezTo>
                      <a:pt x="6105" y="2569"/>
                      <a:pt x="5605" y="1869"/>
                      <a:pt x="4871" y="1502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rgbClr val="7242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446;p50">
                <a:extLst>
                  <a:ext uri="{FF2B5EF4-FFF2-40B4-BE49-F238E27FC236}">
                    <a16:creationId xmlns:a16="http://schemas.microsoft.com/office/drawing/2014/main" id="{0FF7AB06-2D75-44C0-9F4C-39749016613F}"/>
                  </a:ext>
                </a:extLst>
              </p:cNvPr>
              <p:cNvSpPr/>
              <p:nvPr/>
            </p:nvSpPr>
            <p:spPr>
              <a:xfrm>
                <a:off x="3488500" y="2750575"/>
                <a:ext cx="692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2373" extrusionOk="0">
                    <a:moveTo>
                      <a:pt x="1900" y="0"/>
                    </a:moveTo>
                    <a:cubicBezTo>
                      <a:pt x="1546" y="0"/>
                      <a:pt x="1118" y="177"/>
                      <a:pt x="768" y="508"/>
                    </a:cubicBezTo>
                    <a:cubicBezTo>
                      <a:pt x="200" y="1041"/>
                      <a:pt x="0" y="1809"/>
                      <a:pt x="334" y="2175"/>
                    </a:cubicBezTo>
                    <a:cubicBezTo>
                      <a:pt x="468" y="2309"/>
                      <a:pt x="650" y="2372"/>
                      <a:pt x="856" y="2372"/>
                    </a:cubicBezTo>
                    <a:cubicBezTo>
                      <a:pt x="1214" y="2372"/>
                      <a:pt x="1641" y="2181"/>
                      <a:pt x="2002" y="1842"/>
                    </a:cubicBezTo>
                    <a:cubicBezTo>
                      <a:pt x="2602" y="1308"/>
                      <a:pt x="2769" y="574"/>
                      <a:pt x="2435" y="207"/>
                    </a:cubicBezTo>
                    <a:cubicBezTo>
                      <a:pt x="2308" y="68"/>
                      <a:pt x="2118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447;p50">
                <a:extLst>
                  <a:ext uri="{FF2B5EF4-FFF2-40B4-BE49-F238E27FC236}">
                    <a16:creationId xmlns:a16="http://schemas.microsoft.com/office/drawing/2014/main" id="{DAD62E10-4082-4F3E-8C28-8BDAD46D900F}"/>
                  </a:ext>
                </a:extLst>
              </p:cNvPr>
              <p:cNvSpPr/>
              <p:nvPr/>
            </p:nvSpPr>
            <p:spPr>
              <a:xfrm>
                <a:off x="3505175" y="2756150"/>
                <a:ext cx="59225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3521" extrusionOk="0">
                    <a:moveTo>
                      <a:pt x="802" y="1"/>
                    </a:moveTo>
                    <a:cubicBezTo>
                      <a:pt x="614" y="1"/>
                      <a:pt x="431" y="113"/>
                      <a:pt x="401" y="351"/>
                    </a:cubicBezTo>
                    <a:cubicBezTo>
                      <a:pt x="0" y="3220"/>
                      <a:pt x="1768" y="3520"/>
                      <a:pt x="1835" y="3520"/>
                    </a:cubicBezTo>
                    <a:lnTo>
                      <a:pt x="1902" y="3520"/>
                    </a:lnTo>
                    <a:cubicBezTo>
                      <a:pt x="2102" y="3520"/>
                      <a:pt x="2302" y="3354"/>
                      <a:pt x="2335" y="3153"/>
                    </a:cubicBezTo>
                    <a:cubicBezTo>
                      <a:pt x="2369" y="2953"/>
                      <a:pt x="2202" y="2720"/>
                      <a:pt x="1969" y="2686"/>
                    </a:cubicBezTo>
                    <a:cubicBezTo>
                      <a:pt x="1969" y="2686"/>
                      <a:pt x="968" y="2486"/>
                      <a:pt x="1235" y="485"/>
                    </a:cubicBezTo>
                    <a:cubicBezTo>
                      <a:pt x="1272" y="171"/>
                      <a:pt x="1033" y="1"/>
                      <a:pt x="8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448;p50">
                <a:extLst>
                  <a:ext uri="{FF2B5EF4-FFF2-40B4-BE49-F238E27FC236}">
                    <a16:creationId xmlns:a16="http://schemas.microsoft.com/office/drawing/2014/main" id="{853A841C-95C1-4E89-9D3B-88079DB474D6}"/>
                  </a:ext>
                </a:extLst>
              </p:cNvPr>
              <p:cNvSpPr/>
              <p:nvPr/>
            </p:nvSpPr>
            <p:spPr>
              <a:xfrm>
                <a:off x="3496000" y="2755575"/>
                <a:ext cx="484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8" extrusionOk="0">
                    <a:moveTo>
                      <a:pt x="1498" y="1"/>
                    </a:moveTo>
                    <a:cubicBezTo>
                      <a:pt x="1248" y="1"/>
                      <a:pt x="910" y="166"/>
                      <a:pt x="634" y="441"/>
                    </a:cubicBezTo>
                    <a:cubicBezTo>
                      <a:pt x="201" y="841"/>
                      <a:pt x="1" y="1342"/>
                      <a:pt x="201" y="1575"/>
                    </a:cubicBezTo>
                    <a:cubicBezTo>
                      <a:pt x="263" y="1637"/>
                      <a:pt x="357" y="1667"/>
                      <a:pt x="469" y="1667"/>
                    </a:cubicBezTo>
                    <a:cubicBezTo>
                      <a:pt x="718" y="1667"/>
                      <a:pt x="1058" y="1518"/>
                      <a:pt x="1335" y="1242"/>
                    </a:cubicBezTo>
                    <a:cubicBezTo>
                      <a:pt x="1768" y="841"/>
                      <a:pt x="1935" y="341"/>
                      <a:pt x="1768" y="107"/>
                    </a:cubicBezTo>
                    <a:cubicBezTo>
                      <a:pt x="1706" y="35"/>
                      <a:pt x="1611" y="1"/>
                      <a:pt x="14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074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Variáveis a rastrear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9E9A5219-82C4-4171-AE79-D6D16D97FE5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848600" cy="378269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Dados robô</a:t>
            </a:r>
          </a:p>
          <a:p>
            <a:pPr marL="1253047" lvl="1" indent="-457200">
              <a:buFont typeface="+mj-lt"/>
              <a:buAutoNum type="arabicPeriod"/>
            </a:pPr>
            <a:r>
              <a:rPr lang="pt-PT" sz="2000"/>
              <a:t>posição</a:t>
            </a:r>
          </a:p>
          <a:p>
            <a:pPr marL="1253047" lvl="1" indent="-457200">
              <a:buFont typeface="+mj-lt"/>
              <a:buAutoNum type="arabicPeriod"/>
            </a:pPr>
            <a:r>
              <a:rPr lang="pt-PT" sz="2000"/>
              <a:t>Velocidade de deslocamento</a:t>
            </a:r>
          </a:p>
          <a:p>
            <a:pPr marL="1253047" lvl="1" indent="-457200">
              <a:buFont typeface="+mj-lt"/>
              <a:buAutoNum type="arabicPeriod"/>
            </a:pPr>
            <a:r>
              <a:rPr lang="pt-PT" sz="2000"/>
              <a:t>Velocidade das juntas</a:t>
            </a:r>
            <a:endParaRPr lang="pt-PT"/>
          </a:p>
          <a:p>
            <a:r>
              <a:rPr lang="pt-PT"/>
              <a:t>Dados camara</a:t>
            </a:r>
          </a:p>
          <a:p>
            <a:pPr marL="1253047" lvl="1" indent="-457200">
              <a:buFont typeface="+mj-lt"/>
              <a:buAutoNum type="arabicPeriod"/>
            </a:pPr>
            <a:r>
              <a:rPr lang="pt-PT" sz="2000"/>
              <a:t>Aquisição de imagem</a:t>
            </a:r>
          </a:p>
          <a:p>
            <a:pPr marL="1253047" lvl="1" indent="-457200">
              <a:buFont typeface="+mj-lt"/>
              <a:buAutoNum type="arabicPeriod"/>
            </a:pPr>
            <a:r>
              <a:rPr lang="pt-PT" sz="2000"/>
              <a:t>Quantidade de imagens adquiridas por inspeção</a:t>
            </a:r>
          </a:p>
          <a:p>
            <a:r>
              <a:rPr lang="pt-PT"/>
              <a:t>Lote a que pertence a placa de cortiça</a:t>
            </a:r>
          </a:p>
          <a:p>
            <a:r>
              <a:rPr lang="pt-PT"/>
              <a:t>Data e hora a que a inspeção ocorreu</a:t>
            </a:r>
          </a:p>
          <a:p>
            <a:r>
              <a:rPr lang="pt-PT"/>
              <a:t>Tempo de inspeção </a:t>
            </a:r>
          </a:p>
          <a:p>
            <a:r>
              <a:rPr lang="pt-PT"/>
              <a:t>Quantidade de objetos inspecionados</a:t>
            </a:r>
          </a:p>
          <a:p>
            <a:r>
              <a:rPr lang="pt-PT"/>
              <a:t>Quantidade de defeitos por lote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8089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Esquema para a base de dados</a:t>
            </a:r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2298082-E325-4A64-A249-7F62EB1106DE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085067" y="4448710"/>
            <a:ext cx="2571910" cy="10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7E6A4A5D-57FF-483E-ADEF-73270AE69BD8}"/>
              </a:ext>
            </a:extLst>
          </p:cNvPr>
          <p:cNvCxnSpPr>
            <a:cxnSpLocks/>
          </p:cNvCxnSpPr>
          <p:nvPr/>
        </p:nvCxnSpPr>
        <p:spPr>
          <a:xfrm>
            <a:off x="4097175" y="6140671"/>
            <a:ext cx="2677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138741B5-1C79-46D6-9FF5-77CE47DE863F}"/>
              </a:ext>
            </a:extLst>
          </p:cNvPr>
          <p:cNvCxnSpPr>
            <a:cxnSpLocks/>
          </p:cNvCxnSpPr>
          <p:nvPr/>
        </p:nvCxnSpPr>
        <p:spPr>
          <a:xfrm flipH="1">
            <a:off x="3446073" y="2791763"/>
            <a:ext cx="7211" cy="93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BFD9132F-AF23-4B23-9447-B06540399208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3453283" y="4840477"/>
            <a:ext cx="4" cy="78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109F84-33E9-4230-96B9-8F09E20E03A9}"/>
              </a:ext>
            </a:extLst>
          </p:cNvPr>
          <p:cNvSpPr txBox="1"/>
          <p:nvPr/>
        </p:nvSpPr>
        <p:spPr>
          <a:xfrm>
            <a:off x="2681510" y="3074963"/>
            <a:ext cx="772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/>
              <a:t>Leitura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F3B675-738D-4787-8696-FB8CCC491F6F}"/>
              </a:ext>
            </a:extLst>
          </p:cNvPr>
          <p:cNvSpPr txBox="1"/>
          <p:nvPr/>
        </p:nvSpPr>
        <p:spPr>
          <a:xfrm>
            <a:off x="4496759" y="4112533"/>
            <a:ext cx="1287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/>
              <a:t>Envio de dados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0AE698C-6B2D-40A0-85B7-4B03CF604417}"/>
              </a:ext>
            </a:extLst>
          </p:cNvPr>
          <p:cNvSpPr txBox="1"/>
          <p:nvPr/>
        </p:nvSpPr>
        <p:spPr>
          <a:xfrm>
            <a:off x="4558266" y="5832894"/>
            <a:ext cx="128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/>
              <a:t>Envio de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CDDE6FE-0FEC-475A-95A4-BEB9738E5C84}"/>
              </a:ext>
            </a:extLst>
          </p:cNvPr>
          <p:cNvSpPr txBox="1"/>
          <p:nvPr/>
        </p:nvSpPr>
        <p:spPr>
          <a:xfrm>
            <a:off x="1700184" y="5071985"/>
            <a:ext cx="174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/>
              <a:t>Inspeção Robot UR10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3CA3F7-4E27-4715-AC9D-EA05C09C2701}"/>
              </a:ext>
            </a:extLst>
          </p:cNvPr>
          <p:cNvSpPr/>
          <p:nvPr/>
        </p:nvSpPr>
        <p:spPr>
          <a:xfrm>
            <a:off x="2809390" y="5652205"/>
            <a:ext cx="1287785" cy="10379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PC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AB6CD9-3EBB-4092-A2DD-F1A7364078FD}"/>
              </a:ext>
            </a:extLst>
          </p:cNvPr>
          <p:cNvSpPr/>
          <p:nvPr/>
        </p:nvSpPr>
        <p:spPr>
          <a:xfrm>
            <a:off x="2610869" y="1743960"/>
            <a:ext cx="1626083" cy="107902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Peça com QR </a:t>
            </a:r>
            <a:r>
              <a:rPr lang="pt-PT" err="1"/>
              <a:t>code</a:t>
            </a:r>
            <a:endParaRPr lang="pt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09E57A-E7BB-4F7E-8D65-880E3A89F76B}"/>
              </a:ext>
            </a:extLst>
          </p:cNvPr>
          <p:cNvSpPr/>
          <p:nvPr/>
        </p:nvSpPr>
        <p:spPr>
          <a:xfrm>
            <a:off x="2821499" y="3761449"/>
            <a:ext cx="1263568" cy="107902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PLC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C0693-EE8A-494F-8673-0654616B6FF5}"/>
              </a:ext>
            </a:extLst>
          </p:cNvPr>
          <p:cNvSpPr/>
          <p:nvPr/>
        </p:nvSpPr>
        <p:spPr>
          <a:xfrm>
            <a:off x="6307145" y="4124010"/>
            <a:ext cx="2388799" cy="22171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Base de dados </a:t>
            </a:r>
          </a:p>
          <a:p>
            <a:pPr algn="ctr"/>
            <a:r>
              <a:rPr lang="pt-PT"/>
              <a:t>(</a:t>
            </a:r>
            <a:r>
              <a:rPr lang="pt-PT" err="1"/>
              <a:t>MySQL</a:t>
            </a:r>
            <a:r>
              <a:rPr lang="pt-PT"/>
              <a:t>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C68BAA-5DF2-49C5-A38B-EC3CC608EBAC}"/>
              </a:ext>
            </a:extLst>
          </p:cNvPr>
          <p:cNvSpPr/>
          <p:nvPr/>
        </p:nvSpPr>
        <p:spPr>
          <a:xfrm>
            <a:off x="7744419" y="2791763"/>
            <a:ext cx="1626082" cy="4163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Sensores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7904A2-4C00-4913-97C7-D8EF4E395092}"/>
              </a:ext>
            </a:extLst>
          </p:cNvPr>
          <p:cNvSpPr/>
          <p:nvPr/>
        </p:nvSpPr>
        <p:spPr>
          <a:xfrm>
            <a:off x="8870738" y="1343566"/>
            <a:ext cx="2031271" cy="5396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Bancada de inspeção</a:t>
            </a:r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007902C7-CA65-42A6-BA65-8FA1A9D928A1}"/>
              </a:ext>
            </a:extLst>
          </p:cNvPr>
          <p:cNvCxnSpPr>
            <a:cxnSpLocks/>
            <a:stCxn id="18" idx="4"/>
            <a:endCxn id="17" idx="7"/>
          </p:cNvCxnSpPr>
          <p:nvPr/>
        </p:nvCxnSpPr>
        <p:spPr>
          <a:xfrm flipH="1">
            <a:off x="8346112" y="3208122"/>
            <a:ext cx="211348" cy="1240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E91D590D-1BB1-4493-A350-2A3A057875A8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8557460" y="1883208"/>
            <a:ext cx="1328914" cy="90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1FB302-F1AC-441B-ADE5-47D3737E69E6}"/>
              </a:ext>
            </a:extLst>
          </p:cNvPr>
          <p:cNvSpPr txBox="1"/>
          <p:nvPr/>
        </p:nvSpPr>
        <p:spPr>
          <a:xfrm>
            <a:off x="8557460" y="2029586"/>
            <a:ext cx="75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ESP32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494C9A-3514-45D2-BCE1-1354D6EC3970}"/>
              </a:ext>
            </a:extLst>
          </p:cNvPr>
          <p:cNvSpPr txBox="1"/>
          <p:nvPr/>
        </p:nvSpPr>
        <p:spPr>
          <a:xfrm>
            <a:off x="8462350" y="3707651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4156640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MySQL</a:t>
            </a:r>
            <a:endParaRPr lang="pt-PT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52C84967-F68E-4C62-B185-778ADD5AD0F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8092440" cy="4351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Criação de uma base de dados -  “Leitura”</a:t>
            </a:r>
          </a:p>
          <a:p>
            <a:pPr lvl="1"/>
            <a:r>
              <a:rPr lang="pt-PT"/>
              <a:t>Receber, guardar e disponibilizar informações dos dispositivos que operam na bancada de inspeção</a:t>
            </a:r>
          </a:p>
          <a:p>
            <a:pPr marL="795847" lvl="1" indent="0">
              <a:buNone/>
            </a:pPr>
            <a:endParaRPr lang="pt-PT"/>
          </a:p>
          <a:p>
            <a:r>
              <a:rPr lang="pt-PT"/>
              <a:t>Variável “estado” – representa um valor predefinido, coloca um determinado valor quando dos dados são recebidos do PLC pois é sempre o primeiro dispositivo a escrever na base de dados</a:t>
            </a:r>
          </a:p>
          <a:p>
            <a:pPr lvl="1"/>
            <a:r>
              <a:rPr lang="pt-PT"/>
              <a:t>Evita que os dados provenientes do robô sejam preenchidos numa nova linha o que dificultaria a consulta</a:t>
            </a:r>
          </a:p>
          <a:p>
            <a:pPr lvl="1"/>
            <a:r>
              <a:rPr lang="pt-PT"/>
              <a:t>Procura uma linha onde esta variável com o valor “0”, procedendo ao registo dos valores e alterando o valor da variável para “1” ao fim de cada inspeção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732862-1EC1-40CC-9131-C0869C769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9" t="16250" r="13746" b="11636"/>
          <a:stretch/>
        </p:blipFill>
        <p:spPr>
          <a:xfrm>
            <a:off x="8930641" y="4670328"/>
            <a:ext cx="3261360" cy="21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29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Mosquitto</a:t>
            </a:r>
            <a:r>
              <a:rPr lang="pt-PT"/>
              <a:t> (MQTT)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8F623064-70B4-4DAE-BD9F-1A35DC1400AD}"/>
              </a:ext>
            </a:extLst>
          </p:cNvPr>
          <p:cNvSpPr txBox="1">
            <a:spLocks/>
          </p:cNvSpPr>
          <p:nvPr/>
        </p:nvSpPr>
        <p:spPr>
          <a:xfrm>
            <a:off x="950856" y="2252345"/>
            <a:ext cx="7309224" cy="23958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/>
              <a:t>Protocolo comunicação “</a:t>
            </a:r>
            <a:r>
              <a:rPr lang="pt-PT" sz="2400" dirty="0" err="1"/>
              <a:t>machine</a:t>
            </a:r>
            <a:r>
              <a:rPr lang="pt-PT" sz="2400" dirty="0"/>
              <a:t> to </a:t>
            </a:r>
            <a:r>
              <a:rPr lang="pt-PT" sz="2400" dirty="0" err="1"/>
              <a:t>machine</a:t>
            </a:r>
            <a:r>
              <a:rPr lang="pt-PT" sz="2400" dirty="0"/>
              <a:t>”</a:t>
            </a:r>
          </a:p>
          <a:p>
            <a:r>
              <a:rPr lang="pt-PT" sz="2400" dirty="0"/>
              <a:t>Publisher/</a:t>
            </a:r>
            <a:r>
              <a:rPr lang="pt-PT" sz="2400" dirty="0" err="1"/>
              <a:t>Subscriber</a:t>
            </a:r>
            <a:r>
              <a:rPr lang="pt-PT" sz="2400" dirty="0"/>
              <a:t> e Tópicos</a:t>
            </a:r>
          </a:p>
          <a:p>
            <a:r>
              <a:rPr lang="pt-PT" sz="2400" dirty="0"/>
              <a:t>O broker tem como principal função receber, filtrar e encaminhar as mensagens aos subscritores</a:t>
            </a:r>
          </a:p>
          <a:p>
            <a:endParaRPr lang="pt-PT" sz="2400" dirty="0"/>
          </a:p>
          <a:p>
            <a:endParaRPr lang="pt-PT" sz="2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72AD1-3C07-4DCF-8B00-C69B5A04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748" y="4035670"/>
            <a:ext cx="2604434" cy="272708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9C3F50A-4FC5-EA43-947E-76E25BF2EDDB}"/>
              </a:ext>
            </a:extLst>
          </p:cNvPr>
          <p:cNvSpPr/>
          <p:nvPr/>
        </p:nvSpPr>
        <p:spPr>
          <a:xfrm>
            <a:off x="1226827" y="4081776"/>
            <a:ext cx="1512426" cy="86539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Sensores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5C1006-59D2-228B-CF0F-862541EEC93A}"/>
              </a:ext>
            </a:extLst>
          </p:cNvPr>
          <p:cNvSpPr/>
          <p:nvPr/>
        </p:nvSpPr>
        <p:spPr>
          <a:xfrm>
            <a:off x="1263492" y="5375060"/>
            <a:ext cx="1512426" cy="86539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Sensores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AC4AB8-5570-35FA-CC3A-14FF85595532}"/>
              </a:ext>
            </a:extLst>
          </p:cNvPr>
          <p:cNvSpPr/>
          <p:nvPr/>
        </p:nvSpPr>
        <p:spPr>
          <a:xfrm>
            <a:off x="3253970" y="4713097"/>
            <a:ext cx="2309148" cy="86539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MQTT(Broker)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5018D2C-B01C-F06F-7B97-235916DECD74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>
            <a:off x="2739253" y="4514473"/>
            <a:ext cx="852884" cy="32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B67DDB97-0EAC-52DF-8890-6EC1C9D45FA8}"/>
              </a:ext>
            </a:extLst>
          </p:cNvPr>
          <p:cNvCxnSpPr>
            <a:cxnSpLocks/>
            <a:stCxn id="7" idx="6"/>
            <a:endCxn id="9" idx="3"/>
          </p:cNvCxnSpPr>
          <p:nvPr/>
        </p:nvCxnSpPr>
        <p:spPr>
          <a:xfrm flipV="1">
            <a:off x="2775918" y="5451756"/>
            <a:ext cx="816219" cy="35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3EBE616-D791-0936-4831-4BFDB7FD7C90}"/>
              </a:ext>
            </a:extLst>
          </p:cNvPr>
          <p:cNvSpPr/>
          <p:nvPr/>
        </p:nvSpPr>
        <p:spPr>
          <a:xfrm>
            <a:off x="5864161" y="4080276"/>
            <a:ext cx="1970981" cy="86539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Computador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0EB150D3-4CC5-7C1A-0C7D-1C095E9EA82E}"/>
              </a:ext>
            </a:extLst>
          </p:cNvPr>
          <p:cNvCxnSpPr>
            <a:cxnSpLocks/>
            <a:stCxn id="13" idx="2"/>
            <a:endCxn id="9" idx="7"/>
          </p:cNvCxnSpPr>
          <p:nvPr/>
        </p:nvCxnSpPr>
        <p:spPr>
          <a:xfrm flipH="1">
            <a:off x="5224951" y="4512973"/>
            <a:ext cx="639210" cy="32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2DB5325-721B-311C-0793-FCA0B4CCE60E}"/>
              </a:ext>
            </a:extLst>
          </p:cNvPr>
          <p:cNvSpPr/>
          <p:nvPr/>
        </p:nvSpPr>
        <p:spPr>
          <a:xfrm>
            <a:off x="5857961" y="5251631"/>
            <a:ext cx="1970981" cy="86539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/>
              <a:t>Smartphone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841697AF-ACF0-9712-8609-8AEBF0CAA19E}"/>
              </a:ext>
            </a:extLst>
          </p:cNvPr>
          <p:cNvCxnSpPr>
            <a:cxnSpLocks/>
            <a:stCxn id="15" idx="2"/>
            <a:endCxn id="9" idx="5"/>
          </p:cNvCxnSpPr>
          <p:nvPr/>
        </p:nvCxnSpPr>
        <p:spPr>
          <a:xfrm flipH="1" flipV="1">
            <a:off x="5224951" y="5451756"/>
            <a:ext cx="633010" cy="23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3EDD03DB-72BE-8A28-D886-72DF0519E058}"/>
              </a:ext>
            </a:extLst>
          </p:cNvPr>
          <p:cNvCxnSpPr>
            <a:cxnSpLocks/>
            <a:stCxn id="9" idx="6"/>
            <a:endCxn id="13" idx="3"/>
          </p:cNvCxnSpPr>
          <p:nvPr/>
        </p:nvCxnSpPr>
        <p:spPr>
          <a:xfrm flipV="1">
            <a:off x="5563118" y="4818935"/>
            <a:ext cx="589686" cy="326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9E4CD547-6767-C7FD-71D8-1F9CE984E97F}"/>
              </a:ext>
            </a:extLst>
          </p:cNvPr>
          <p:cNvCxnSpPr>
            <a:cxnSpLocks/>
            <a:stCxn id="9" idx="6"/>
            <a:endCxn id="15" idx="1"/>
          </p:cNvCxnSpPr>
          <p:nvPr/>
        </p:nvCxnSpPr>
        <p:spPr>
          <a:xfrm>
            <a:off x="5563118" y="5145794"/>
            <a:ext cx="583486" cy="23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70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1"/>
          <p:cNvSpPr/>
          <p:nvPr/>
        </p:nvSpPr>
        <p:spPr>
          <a:xfrm>
            <a:off x="5672433" y="2994667"/>
            <a:ext cx="4721200" cy="36320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2" name="Google Shape;822;p41"/>
          <p:cNvSpPr txBox="1">
            <a:spLocks noGrp="1"/>
          </p:cNvSpPr>
          <p:nvPr>
            <p:ph type="title"/>
          </p:nvPr>
        </p:nvSpPr>
        <p:spPr>
          <a:xfrm flipH="1">
            <a:off x="5558200" y="2298200"/>
            <a:ext cx="4835600" cy="2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PT"/>
              <a:t>Mas como?!</a:t>
            </a:r>
            <a:endParaRPr/>
          </a:p>
        </p:txBody>
      </p:sp>
      <p:grpSp>
        <p:nvGrpSpPr>
          <p:cNvPr id="823" name="Google Shape;823;p41"/>
          <p:cNvGrpSpPr/>
          <p:nvPr/>
        </p:nvGrpSpPr>
        <p:grpSpPr>
          <a:xfrm>
            <a:off x="959833" y="1175402"/>
            <a:ext cx="4509404" cy="4507196"/>
            <a:chOff x="719878" y="1032266"/>
            <a:chExt cx="3382053" cy="3078966"/>
          </a:xfrm>
        </p:grpSpPr>
        <p:sp>
          <p:nvSpPr>
            <p:cNvPr id="824" name="Google Shape;824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5" name="Google Shape;825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6" name="Google Shape;826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743200" y="2841800"/>
            <a:ext cx="5657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PT" b="1"/>
              <a:t>Algoritmo de Visão</a:t>
            </a:r>
            <a:endParaRPr b="1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2743200" y="1844567"/>
            <a:ext cx="1231200" cy="92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endParaRPr b="1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12" name="Google Shape;1280;p50">
            <a:extLst>
              <a:ext uri="{FF2B5EF4-FFF2-40B4-BE49-F238E27FC236}">
                <a16:creationId xmlns:a16="http://schemas.microsoft.com/office/drawing/2014/main" id="{E906EB51-3A29-4BCC-84D5-7867F0209FA1}"/>
              </a:ext>
            </a:extLst>
          </p:cNvPr>
          <p:cNvGrpSpPr/>
          <p:nvPr/>
        </p:nvGrpSpPr>
        <p:grpSpPr>
          <a:xfrm flipH="1">
            <a:off x="7557201" y="1106905"/>
            <a:ext cx="4153533" cy="5310981"/>
            <a:chOff x="2153550" y="1781356"/>
            <a:chExt cx="1923612" cy="2453686"/>
          </a:xfrm>
        </p:grpSpPr>
        <p:sp>
          <p:nvSpPr>
            <p:cNvPr id="113" name="Google Shape;1281;p50">
              <a:extLst>
                <a:ext uri="{FF2B5EF4-FFF2-40B4-BE49-F238E27FC236}">
                  <a16:creationId xmlns:a16="http://schemas.microsoft.com/office/drawing/2014/main" id="{9867C749-1F24-4C54-94FF-563A0337AD70}"/>
                </a:ext>
              </a:extLst>
            </p:cNvPr>
            <p:cNvSpPr/>
            <p:nvPr/>
          </p:nvSpPr>
          <p:spPr>
            <a:xfrm>
              <a:off x="2153550" y="3866716"/>
              <a:ext cx="1923612" cy="26222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282;p50">
              <a:extLst>
                <a:ext uri="{FF2B5EF4-FFF2-40B4-BE49-F238E27FC236}">
                  <a16:creationId xmlns:a16="http://schemas.microsoft.com/office/drawing/2014/main" id="{F6FE8B1D-4450-40BA-9639-5FEC34D20131}"/>
                </a:ext>
              </a:extLst>
            </p:cNvPr>
            <p:cNvGrpSpPr/>
            <p:nvPr/>
          </p:nvGrpSpPr>
          <p:grpSpPr>
            <a:xfrm>
              <a:off x="3024421" y="1781356"/>
              <a:ext cx="779529" cy="526269"/>
              <a:chOff x="2573671" y="2159869"/>
              <a:chExt cx="779529" cy="526269"/>
            </a:xfrm>
          </p:grpSpPr>
          <p:sp>
            <p:nvSpPr>
              <p:cNvPr id="153" name="Google Shape;1283;p50">
                <a:extLst>
                  <a:ext uri="{FF2B5EF4-FFF2-40B4-BE49-F238E27FC236}">
                    <a16:creationId xmlns:a16="http://schemas.microsoft.com/office/drawing/2014/main" id="{0695BC3A-3D79-4762-9342-1391CD0D0A36}"/>
                  </a:ext>
                </a:extLst>
              </p:cNvPr>
              <p:cNvSpPr/>
              <p:nvPr/>
            </p:nvSpPr>
            <p:spPr>
              <a:xfrm>
                <a:off x="2573671" y="2159869"/>
                <a:ext cx="779529" cy="526269"/>
              </a:xfrm>
              <a:custGeom>
                <a:avLst/>
                <a:gdLst/>
                <a:ahLst/>
                <a:cxnLst/>
                <a:rect l="l" t="t" r="r" b="b"/>
                <a:pathLst>
                  <a:path w="35526" h="23984" extrusionOk="0">
                    <a:moveTo>
                      <a:pt x="0" y="0"/>
                    </a:moveTo>
                    <a:lnTo>
                      <a:pt x="0" y="23984"/>
                    </a:lnTo>
                    <a:lnTo>
                      <a:pt x="35526" y="23984"/>
                    </a:lnTo>
                    <a:lnTo>
                      <a:pt x="355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284;p50">
                <a:extLst>
                  <a:ext uri="{FF2B5EF4-FFF2-40B4-BE49-F238E27FC236}">
                    <a16:creationId xmlns:a16="http://schemas.microsoft.com/office/drawing/2014/main" id="{79F977E1-7C5C-415D-BD20-CADF23993731}"/>
                  </a:ext>
                </a:extLst>
              </p:cNvPr>
              <p:cNvSpPr/>
              <p:nvPr/>
            </p:nvSpPr>
            <p:spPr>
              <a:xfrm>
                <a:off x="2588307" y="2200112"/>
                <a:ext cx="748788" cy="468472"/>
              </a:xfrm>
              <a:custGeom>
                <a:avLst/>
                <a:gdLst/>
                <a:ahLst/>
                <a:cxnLst/>
                <a:rect l="l" t="t" r="r" b="b"/>
                <a:pathLst>
                  <a:path w="34125" h="21350" extrusionOk="0">
                    <a:moveTo>
                      <a:pt x="1" y="1"/>
                    </a:moveTo>
                    <a:lnTo>
                      <a:pt x="1" y="21349"/>
                    </a:lnTo>
                    <a:lnTo>
                      <a:pt x="34125" y="21349"/>
                    </a:lnTo>
                    <a:lnTo>
                      <a:pt x="34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285;p50">
                <a:extLst>
                  <a:ext uri="{FF2B5EF4-FFF2-40B4-BE49-F238E27FC236}">
                    <a16:creationId xmlns:a16="http://schemas.microsoft.com/office/drawing/2014/main" id="{1EF1A96A-1034-4BC0-A635-671B3C86BA65}"/>
                  </a:ext>
                </a:extLst>
              </p:cNvPr>
              <p:cNvSpPr/>
              <p:nvPr/>
            </p:nvSpPr>
            <p:spPr>
              <a:xfrm>
                <a:off x="2621967" y="2272588"/>
                <a:ext cx="616321" cy="13912"/>
              </a:xfrm>
              <a:custGeom>
                <a:avLst/>
                <a:gdLst/>
                <a:ahLst/>
                <a:cxnLst/>
                <a:rect l="l" t="t" r="r" b="b"/>
                <a:pathLst>
                  <a:path w="28088" h="634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28088" y="634"/>
                    </a:lnTo>
                    <a:lnTo>
                      <a:pt x="28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286;p50">
                <a:extLst>
                  <a:ext uri="{FF2B5EF4-FFF2-40B4-BE49-F238E27FC236}">
                    <a16:creationId xmlns:a16="http://schemas.microsoft.com/office/drawing/2014/main" id="{20D4D0DE-4BA7-46C7-8C20-050AAC96F527}"/>
                  </a:ext>
                </a:extLst>
              </p:cNvPr>
              <p:cNvSpPr/>
              <p:nvPr/>
            </p:nvSpPr>
            <p:spPr>
              <a:xfrm>
                <a:off x="2621967" y="2311360"/>
                <a:ext cx="524843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3919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287;p50">
                <a:extLst>
                  <a:ext uri="{FF2B5EF4-FFF2-40B4-BE49-F238E27FC236}">
                    <a16:creationId xmlns:a16="http://schemas.microsoft.com/office/drawing/2014/main" id="{16967601-368D-4506-A9E5-A5F17C8A0D6D}"/>
                  </a:ext>
                </a:extLst>
              </p:cNvPr>
              <p:cNvSpPr/>
              <p:nvPr/>
            </p:nvSpPr>
            <p:spPr>
              <a:xfrm>
                <a:off x="2621967" y="2350155"/>
                <a:ext cx="616321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8088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8088" y="635"/>
                    </a:lnTo>
                    <a:lnTo>
                      <a:pt x="280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288;p50">
                <a:extLst>
                  <a:ext uri="{FF2B5EF4-FFF2-40B4-BE49-F238E27FC236}">
                    <a16:creationId xmlns:a16="http://schemas.microsoft.com/office/drawing/2014/main" id="{E952BEA1-A170-4AFF-BFD8-7CBDE5CEBDF1}"/>
                  </a:ext>
                </a:extLst>
              </p:cNvPr>
              <p:cNvSpPr/>
              <p:nvPr/>
            </p:nvSpPr>
            <p:spPr>
              <a:xfrm>
                <a:off x="2621967" y="2388949"/>
                <a:ext cx="524843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3919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289;p50">
                <a:extLst>
                  <a:ext uri="{FF2B5EF4-FFF2-40B4-BE49-F238E27FC236}">
                    <a16:creationId xmlns:a16="http://schemas.microsoft.com/office/drawing/2014/main" id="{5B18237E-D1C8-4B6B-9F01-16B2FC19363A}"/>
                  </a:ext>
                </a:extLst>
              </p:cNvPr>
              <p:cNvSpPr/>
              <p:nvPr/>
            </p:nvSpPr>
            <p:spPr>
              <a:xfrm>
                <a:off x="2621967" y="2428489"/>
                <a:ext cx="66639" cy="13187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3036" y="601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290;p50">
                <a:extLst>
                  <a:ext uri="{FF2B5EF4-FFF2-40B4-BE49-F238E27FC236}">
                    <a16:creationId xmlns:a16="http://schemas.microsoft.com/office/drawing/2014/main" id="{498043D0-2A85-4976-83C4-DAE8B3B6FC3E}"/>
                  </a:ext>
                </a:extLst>
              </p:cNvPr>
              <p:cNvSpPr/>
              <p:nvPr/>
            </p:nvSpPr>
            <p:spPr>
              <a:xfrm>
                <a:off x="2621967" y="2467284"/>
                <a:ext cx="341842" cy="1318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601" extrusionOk="0">
                    <a:moveTo>
                      <a:pt x="1" y="0"/>
                    </a:moveTo>
                    <a:lnTo>
                      <a:pt x="1" y="600"/>
                    </a:lnTo>
                    <a:lnTo>
                      <a:pt x="15579" y="600"/>
                    </a:lnTo>
                    <a:lnTo>
                      <a:pt x="155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291;p50">
                <a:extLst>
                  <a:ext uri="{FF2B5EF4-FFF2-40B4-BE49-F238E27FC236}">
                    <a16:creationId xmlns:a16="http://schemas.microsoft.com/office/drawing/2014/main" id="{FC6C03E2-6D49-42B2-88E3-E37261B249A4}"/>
                  </a:ext>
                </a:extLst>
              </p:cNvPr>
              <p:cNvSpPr/>
              <p:nvPr/>
            </p:nvSpPr>
            <p:spPr>
              <a:xfrm>
                <a:off x="2621967" y="2506056"/>
                <a:ext cx="524843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3919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292;p50">
                <a:extLst>
                  <a:ext uri="{FF2B5EF4-FFF2-40B4-BE49-F238E27FC236}">
                    <a16:creationId xmlns:a16="http://schemas.microsoft.com/office/drawing/2014/main" id="{08600CF4-E8FC-4725-949B-E1EF594A9FFD}"/>
                  </a:ext>
                </a:extLst>
              </p:cNvPr>
              <p:cNvSpPr/>
              <p:nvPr/>
            </p:nvSpPr>
            <p:spPr>
              <a:xfrm>
                <a:off x="2621967" y="2544850"/>
                <a:ext cx="66639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3036" y="635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293;p50">
                <a:extLst>
                  <a:ext uri="{FF2B5EF4-FFF2-40B4-BE49-F238E27FC236}">
                    <a16:creationId xmlns:a16="http://schemas.microsoft.com/office/drawing/2014/main" id="{AC965153-829D-41A7-B18E-FD2480FFC5CF}"/>
                  </a:ext>
                </a:extLst>
              </p:cNvPr>
              <p:cNvSpPr/>
              <p:nvPr/>
            </p:nvSpPr>
            <p:spPr>
              <a:xfrm>
                <a:off x="2621967" y="2583645"/>
                <a:ext cx="66639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3036" y="635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294;p50">
              <a:extLst>
                <a:ext uri="{FF2B5EF4-FFF2-40B4-BE49-F238E27FC236}">
                  <a16:creationId xmlns:a16="http://schemas.microsoft.com/office/drawing/2014/main" id="{DE882954-FB04-4E7C-BB11-70D25471835F}"/>
                </a:ext>
              </a:extLst>
            </p:cNvPr>
            <p:cNvGrpSpPr/>
            <p:nvPr/>
          </p:nvGrpSpPr>
          <p:grpSpPr>
            <a:xfrm>
              <a:off x="2363594" y="2487146"/>
              <a:ext cx="1440350" cy="1747896"/>
              <a:chOff x="2363594" y="2856675"/>
              <a:chExt cx="1440350" cy="1747896"/>
            </a:xfrm>
          </p:grpSpPr>
          <p:sp>
            <p:nvSpPr>
              <p:cNvPr id="116" name="Google Shape;1295;p50">
                <a:extLst>
                  <a:ext uri="{FF2B5EF4-FFF2-40B4-BE49-F238E27FC236}">
                    <a16:creationId xmlns:a16="http://schemas.microsoft.com/office/drawing/2014/main" id="{EA095406-F114-49DD-88AD-6E8232A317CF}"/>
                  </a:ext>
                </a:extLst>
              </p:cNvPr>
              <p:cNvSpPr/>
              <p:nvPr/>
            </p:nvSpPr>
            <p:spPr>
              <a:xfrm>
                <a:off x="2962339" y="3276062"/>
                <a:ext cx="297913" cy="649257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29589" extrusionOk="0">
                    <a:moveTo>
                      <a:pt x="6438" y="1"/>
                    </a:moveTo>
                    <a:cubicBezTo>
                      <a:pt x="6438" y="1"/>
                      <a:pt x="0" y="17080"/>
                      <a:pt x="2769" y="23017"/>
                    </a:cubicBezTo>
                    <a:cubicBezTo>
                      <a:pt x="5537" y="28955"/>
                      <a:pt x="9207" y="29589"/>
                      <a:pt x="9207" y="29589"/>
                    </a:cubicBezTo>
                    <a:lnTo>
                      <a:pt x="13576" y="24485"/>
                    </a:lnTo>
                    <a:cubicBezTo>
                      <a:pt x="13576" y="24485"/>
                      <a:pt x="10441" y="22617"/>
                      <a:pt x="9707" y="20315"/>
                    </a:cubicBezTo>
                    <a:cubicBezTo>
                      <a:pt x="8973" y="18014"/>
                      <a:pt x="10341" y="3103"/>
                      <a:pt x="64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296;p50">
                <a:extLst>
                  <a:ext uri="{FF2B5EF4-FFF2-40B4-BE49-F238E27FC236}">
                    <a16:creationId xmlns:a16="http://schemas.microsoft.com/office/drawing/2014/main" id="{5EEC8BD4-1643-4A4E-984C-4F0836FE67A7}"/>
                  </a:ext>
                </a:extLst>
              </p:cNvPr>
              <p:cNvSpPr/>
              <p:nvPr/>
            </p:nvSpPr>
            <p:spPr>
              <a:xfrm>
                <a:off x="2484387" y="3929488"/>
                <a:ext cx="1294805" cy="506389"/>
              </a:xfrm>
              <a:custGeom>
                <a:avLst/>
                <a:gdLst/>
                <a:ahLst/>
                <a:cxnLst/>
                <a:rect l="l" t="t" r="r" b="b"/>
                <a:pathLst>
                  <a:path w="59009" h="23078" extrusionOk="0">
                    <a:moveTo>
                      <a:pt x="43568" y="1"/>
                    </a:moveTo>
                    <a:cubicBezTo>
                      <a:pt x="34628" y="1"/>
                      <a:pt x="24084" y="2945"/>
                      <a:pt x="24084" y="2945"/>
                    </a:cubicBezTo>
                    <a:lnTo>
                      <a:pt x="4036" y="4346"/>
                    </a:lnTo>
                    <a:cubicBezTo>
                      <a:pt x="1" y="13458"/>
                      <a:pt x="5363" y="23078"/>
                      <a:pt x="18635" y="23078"/>
                    </a:cubicBezTo>
                    <a:cubicBezTo>
                      <a:pt x="18968" y="23078"/>
                      <a:pt x="19305" y="23072"/>
                      <a:pt x="19647" y="23060"/>
                    </a:cubicBezTo>
                    <a:cubicBezTo>
                      <a:pt x="33691" y="22559"/>
                      <a:pt x="59009" y="14754"/>
                      <a:pt x="55506" y="4947"/>
                    </a:cubicBezTo>
                    <a:cubicBezTo>
                      <a:pt x="54168" y="1163"/>
                      <a:pt x="49184" y="1"/>
                      <a:pt x="43568" y="1"/>
                    </a:cubicBez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297;p50">
                <a:extLst>
                  <a:ext uri="{FF2B5EF4-FFF2-40B4-BE49-F238E27FC236}">
                    <a16:creationId xmlns:a16="http://schemas.microsoft.com/office/drawing/2014/main" id="{64653531-5D88-4843-AC58-6F81B04B52D6}"/>
                  </a:ext>
                </a:extLst>
              </p:cNvPr>
              <p:cNvSpPr/>
              <p:nvPr/>
            </p:nvSpPr>
            <p:spPr>
              <a:xfrm>
                <a:off x="2484387" y="3929488"/>
                <a:ext cx="1294805" cy="506389"/>
              </a:xfrm>
              <a:custGeom>
                <a:avLst/>
                <a:gdLst/>
                <a:ahLst/>
                <a:cxnLst/>
                <a:rect l="l" t="t" r="r" b="b"/>
                <a:pathLst>
                  <a:path w="59009" h="23078" extrusionOk="0">
                    <a:moveTo>
                      <a:pt x="43568" y="1"/>
                    </a:moveTo>
                    <a:cubicBezTo>
                      <a:pt x="34628" y="1"/>
                      <a:pt x="24084" y="2945"/>
                      <a:pt x="24084" y="2945"/>
                    </a:cubicBezTo>
                    <a:lnTo>
                      <a:pt x="4036" y="4346"/>
                    </a:lnTo>
                    <a:cubicBezTo>
                      <a:pt x="1" y="13458"/>
                      <a:pt x="5363" y="23078"/>
                      <a:pt x="18635" y="23078"/>
                    </a:cubicBezTo>
                    <a:cubicBezTo>
                      <a:pt x="18968" y="23078"/>
                      <a:pt x="19305" y="23072"/>
                      <a:pt x="19647" y="23060"/>
                    </a:cubicBezTo>
                    <a:cubicBezTo>
                      <a:pt x="33691" y="22559"/>
                      <a:pt x="59009" y="14754"/>
                      <a:pt x="55506" y="4947"/>
                    </a:cubicBezTo>
                    <a:cubicBezTo>
                      <a:pt x="54168" y="1163"/>
                      <a:pt x="49184" y="1"/>
                      <a:pt x="43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298;p50">
                <a:extLst>
                  <a:ext uri="{FF2B5EF4-FFF2-40B4-BE49-F238E27FC236}">
                    <a16:creationId xmlns:a16="http://schemas.microsoft.com/office/drawing/2014/main" id="{12938DAE-2E29-4EF1-B7F2-A6EAE40131F8}"/>
                  </a:ext>
                </a:extLst>
              </p:cNvPr>
              <p:cNvSpPr/>
              <p:nvPr/>
            </p:nvSpPr>
            <p:spPr>
              <a:xfrm>
                <a:off x="2976974" y="4243683"/>
                <a:ext cx="215936" cy="177164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8074" extrusionOk="0">
                    <a:moveTo>
                      <a:pt x="7305" y="1"/>
                    </a:moveTo>
                    <a:lnTo>
                      <a:pt x="2369" y="3637"/>
                    </a:lnTo>
                    <a:lnTo>
                      <a:pt x="0" y="5371"/>
                    </a:lnTo>
                    <a:lnTo>
                      <a:pt x="1568" y="8073"/>
                    </a:lnTo>
                    <a:lnTo>
                      <a:pt x="3970" y="6772"/>
                    </a:lnTo>
                    <a:lnTo>
                      <a:pt x="9841" y="3537"/>
                    </a:lnTo>
                    <a:lnTo>
                      <a:pt x="7305" y="1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99;p50">
                <a:extLst>
                  <a:ext uri="{FF2B5EF4-FFF2-40B4-BE49-F238E27FC236}">
                    <a16:creationId xmlns:a16="http://schemas.microsoft.com/office/drawing/2014/main" id="{D00E11DD-0C9E-4F42-B1E3-372FEBACBF41}"/>
                  </a:ext>
                </a:extLst>
              </p:cNvPr>
              <p:cNvSpPr/>
              <p:nvPr/>
            </p:nvSpPr>
            <p:spPr>
              <a:xfrm>
                <a:off x="2875951" y="4342358"/>
                <a:ext cx="153729" cy="262213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950" extrusionOk="0">
                    <a:moveTo>
                      <a:pt x="5101" y="1"/>
                    </a:moveTo>
                    <a:cubicBezTo>
                      <a:pt x="5048" y="1"/>
                      <a:pt x="4993" y="13"/>
                      <a:pt x="4938" y="41"/>
                    </a:cubicBezTo>
                    <a:lnTo>
                      <a:pt x="3337" y="841"/>
                    </a:lnTo>
                    <a:cubicBezTo>
                      <a:pt x="3337" y="841"/>
                      <a:pt x="1102" y="1742"/>
                      <a:pt x="835" y="2476"/>
                    </a:cubicBezTo>
                    <a:cubicBezTo>
                      <a:pt x="1" y="4577"/>
                      <a:pt x="3136" y="11949"/>
                      <a:pt x="4104" y="11949"/>
                    </a:cubicBezTo>
                    <a:cubicBezTo>
                      <a:pt x="4437" y="11949"/>
                      <a:pt x="4671" y="11415"/>
                      <a:pt x="4704" y="11048"/>
                    </a:cubicBezTo>
                    <a:cubicBezTo>
                      <a:pt x="4871" y="9948"/>
                      <a:pt x="4904" y="7146"/>
                      <a:pt x="5038" y="6212"/>
                    </a:cubicBezTo>
                    <a:cubicBezTo>
                      <a:pt x="5205" y="5111"/>
                      <a:pt x="6305" y="4277"/>
                      <a:pt x="6806" y="3943"/>
                    </a:cubicBezTo>
                    <a:cubicBezTo>
                      <a:pt x="6939" y="3843"/>
                      <a:pt x="7006" y="3643"/>
                      <a:pt x="6906" y="3510"/>
                    </a:cubicBezTo>
                    <a:lnTo>
                      <a:pt x="5438" y="207"/>
                    </a:lnTo>
                    <a:cubicBezTo>
                      <a:pt x="5366" y="86"/>
                      <a:pt x="5240" y="1"/>
                      <a:pt x="51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00;p50">
                <a:extLst>
                  <a:ext uri="{FF2B5EF4-FFF2-40B4-BE49-F238E27FC236}">
                    <a16:creationId xmlns:a16="http://schemas.microsoft.com/office/drawing/2014/main" id="{FFE0AAB6-BCCC-4A67-A27A-2614F603F82D}"/>
                  </a:ext>
                </a:extLst>
              </p:cNvPr>
              <p:cNvSpPr/>
              <p:nvPr/>
            </p:nvSpPr>
            <p:spPr>
              <a:xfrm>
                <a:off x="3361978" y="4286887"/>
                <a:ext cx="215212" cy="126630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5771" extrusionOk="0">
                    <a:moveTo>
                      <a:pt x="767" y="0"/>
                    </a:moveTo>
                    <a:lnTo>
                      <a:pt x="0" y="4270"/>
                    </a:lnTo>
                    <a:lnTo>
                      <a:pt x="6038" y="5271"/>
                    </a:lnTo>
                    <a:lnTo>
                      <a:pt x="8940" y="5771"/>
                    </a:lnTo>
                    <a:lnTo>
                      <a:pt x="9807" y="2769"/>
                    </a:lnTo>
                    <a:lnTo>
                      <a:pt x="7172" y="1968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01;p50">
                <a:extLst>
                  <a:ext uri="{FF2B5EF4-FFF2-40B4-BE49-F238E27FC236}">
                    <a16:creationId xmlns:a16="http://schemas.microsoft.com/office/drawing/2014/main" id="{1D3E7D41-957E-4B74-BB09-342E9002F6D1}"/>
                  </a:ext>
                </a:extLst>
              </p:cNvPr>
              <p:cNvSpPr/>
              <p:nvPr/>
            </p:nvSpPr>
            <p:spPr>
              <a:xfrm>
                <a:off x="3533963" y="4249102"/>
                <a:ext cx="220347" cy="200818"/>
              </a:xfrm>
              <a:custGeom>
                <a:avLst/>
                <a:gdLst/>
                <a:ahLst/>
                <a:cxnLst/>
                <a:rect l="l" t="t" r="r" b="b"/>
                <a:pathLst>
                  <a:path w="10042" h="9152" extrusionOk="0">
                    <a:moveTo>
                      <a:pt x="9066" y="1"/>
                    </a:moveTo>
                    <a:cubicBezTo>
                      <a:pt x="8807" y="1"/>
                      <a:pt x="8488" y="152"/>
                      <a:pt x="8307" y="288"/>
                    </a:cubicBezTo>
                    <a:cubicBezTo>
                      <a:pt x="7406" y="955"/>
                      <a:pt x="5371" y="2923"/>
                      <a:pt x="4604" y="3457"/>
                    </a:cubicBezTo>
                    <a:cubicBezTo>
                      <a:pt x="4123" y="3795"/>
                      <a:pt x="3519" y="3896"/>
                      <a:pt x="2968" y="3896"/>
                    </a:cubicBezTo>
                    <a:cubicBezTo>
                      <a:pt x="2488" y="3896"/>
                      <a:pt x="2049" y="3819"/>
                      <a:pt x="1769" y="3757"/>
                    </a:cubicBezTo>
                    <a:cubicBezTo>
                      <a:pt x="1747" y="3753"/>
                      <a:pt x="1726" y="3750"/>
                      <a:pt x="1704" y="3750"/>
                    </a:cubicBezTo>
                    <a:cubicBezTo>
                      <a:pt x="1561" y="3750"/>
                      <a:pt x="1427" y="3845"/>
                      <a:pt x="1369" y="3990"/>
                    </a:cubicBezTo>
                    <a:lnTo>
                      <a:pt x="68" y="7359"/>
                    </a:lnTo>
                    <a:cubicBezTo>
                      <a:pt x="1" y="7560"/>
                      <a:pt x="68" y="7760"/>
                      <a:pt x="268" y="7826"/>
                    </a:cubicBezTo>
                    <a:lnTo>
                      <a:pt x="1969" y="8427"/>
                    </a:lnTo>
                    <a:cubicBezTo>
                      <a:pt x="1969" y="8427"/>
                      <a:pt x="3619" y="9152"/>
                      <a:pt x="4517" y="9152"/>
                    </a:cubicBezTo>
                    <a:cubicBezTo>
                      <a:pt x="4656" y="9152"/>
                      <a:pt x="4777" y="9134"/>
                      <a:pt x="4871" y="9094"/>
                    </a:cubicBezTo>
                    <a:cubicBezTo>
                      <a:pt x="6973" y="8160"/>
                      <a:pt x="10041" y="821"/>
                      <a:pt x="9374" y="121"/>
                    </a:cubicBezTo>
                    <a:cubicBezTo>
                      <a:pt x="9299" y="35"/>
                      <a:pt x="9189" y="1"/>
                      <a:pt x="9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02;p50">
                <a:extLst>
                  <a:ext uri="{FF2B5EF4-FFF2-40B4-BE49-F238E27FC236}">
                    <a16:creationId xmlns:a16="http://schemas.microsoft.com/office/drawing/2014/main" id="{CCFC3B05-F48C-4537-86F0-2C3A4B5D380E}"/>
                  </a:ext>
                </a:extLst>
              </p:cNvPr>
              <p:cNvSpPr/>
              <p:nvPr/>
            </p:nvSpPr>
            <p:spPr>
              <a:xfrm>
                <a:off x="2555371" y="3999792"/>
                <a:ext cx="941289" cy="425443"/>
              </a:xfrm>
              <a:custGeom>
                <a:avLst/>
                <a:gdLst/>
                <a:ahLst/>
                <a:cxnLst/>
                <a:rect l="l" t="t" r="r" b="b"/>
                <a:pathLst>
                  <a:path w="42898" h="19389" extrusionOk="0">
                    <a:moveTo>
                      <a:pt x="9589" y="0"/>
                    </a:moveTo>
                    <a:cubicBezTo>
                      <a:pt x="9470" y="0"/>
                      <a:pt x="9354" y="3"/>
                      <a:pt x="9240" y="8"/>
                    </a:cubicBezTo>
                    <a:cubicBezTo>
                      <a:pt x="734" y="408"/>
                      <a:pt x="0" y="8848"/>
                      <a:pt x="3503" y="13551"/>
                    </a:cubicBezTo>
                    <a:cubicBezTo>
                      <a:pt x="7005" y="18221"/>
                      <a:pt x="13510" y="19389"/>
                      <a:pt x="13510" y="19389"/>
                    </a:cubicBezTo>
                    <a:cubicBezTo>
                      <a:pt x="13510" y="19389"/>
                      <a:pt x="9107" y="13117"/>
                      <a:pt x="9741" y="11383"/>
                    </a:cubicBezTo>
                    <a:cubicBezTo>
                      <a:pt x="9822" y="11160"/>
                      <a:pt x="9934" y="11062"/>
                      <a:pt x="10066" y="11062"/>
                    </a:cubicBezTo>
                    <a:cubicBezTo>
                      <a:pt x="10961" y="11062"/>
                      <a:pt x="12810" y="15519"/>
                      <a:pt x="12810" y="15519"/>
                    </a:cubicBezTo>
                    <a:cubicBezTo>
                      <a:pt x="12810" y="15519"/>
                      <a:pt x="28387" y="17587"/>
                      <a:pt x="41964" y="18721"/>
                    </a:cubicBezTo>
                    <a:lnTo>
                      <a:pt x="42898" y="14452"/>
                    </a:lnTo>
                    <a:cubicBezTo>
                      <a:pt x="42898" y="14452"/>
                      <a:pt x="18411" y="0"/>
                      <a:pt x="9589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03;p50">
                <a:extLst>
                  <a:ext uri="{FF2B5EF4-FFF2-40B4-BE49-F238E27FC236}">
                    <a16:creationId xmlns:a16="http://schemas.microsoft.com/office/drawing/2014/main" id="{890C3943-8182-4F1B-B8A8-D29AD6FAD444}"/>
                  </a:ext>
                </a:extLst>
              </p:cNvPr>
              <p:cNvSpPr/>
              <p:nvPr/>
            </p:nvSpPr>
            <p:spPr>
              <a:xfrm>
                <a:off x="2501941" y="3217695"/>
                <a:ext cx="601663" cy="930867"/>
              </a:xfrm>
              <a:custGeom>
                <a:avLst/>
                <a:gdLst/>
                <a:ahLst/>
                <a:cxnLst/>
                <a:rect l="l" t="t" r="r" b="b"/>
                <a:pathLst>
                  <a:path w="27420" h="42423" extrusionOk="0">
                    <a:moveTo>
                      <a:pt x="14745" y="0"/>
                    </a:moveTo>
                    <a:cubicBezTo>
                      <a:pt x="11593" y="0"/>
                      <a:pt x="8284" y="360"/>
                      <a:pt x="5304" y="1226"/>
                    </a:cubicBezTo>
                    <a:cubicBezTo>
                      <a:pt x="5304" y="1226"/>
                      <a:pt x="0" y="20941"/>
                      <a:pt x="634" y="42423"/>
                    </a:cubicBezTo>
                    <a:lnTo>
                      <a:pt x="26586" y="37986"/>
                    </a:lnTo>
                    <a:cubicBezTo>
                      <a:pt x="22016" y="29246"/>
                      <a:pt x="23484" y="15904"/>
                      <a:pt x="27420" y="2661"/>
                    </a:cubicBezTo>
                    <a:cubicBezTo>
                      <a:pt x="25637" y="1178"/>
                      <a:pt x="20449" y="0"/>
                      <a:pt x="1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04;p50">
                <a:extLst>
                  <a:ext uri="{FF2B5EF4-FFF2-40B4-BE49-F238E27FC236}">
                    <a16:creationId xmlns:a16="http://schemas.microsoft.com/office/drawing/2014/main" id="{BC161797-DF32-4207-B45F-02E14A036899}"/>
                  </a:ext>
                </a:extLst>
              </p:cNvPr>
              <p:cNvSpPr/>
              <p:nvPr/>
            </p:nvSpPr>
            <p:spPr>
              <a:xfrm>
                <a:off x="2740544" y="3090890"/>
                <a:ext cx="213018" cy="232042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10575" extrusionOk="0">
                    <a:moveTo>
                      <a:pt x="4804" y="0"/>
                    </a:moveTo>
                    <a:cubicBezTo>
                      <a:pt x="4804" y="0"/>
                      <a:pt x="4804" y="5071"/>
                      <a:pt x="1" y="6739"/>
                    </a:cubicBezTo>
                    <a:cubicBezTo>
                      <a:pt x="1" y="6739"/>
                      <a:pt x="2403" y="10575"/>
                      <a:pt x="6038" y="10575"/>
                    </a:cubicBezTo>
                    <a:cubicBezTo>
                      <a:pt x="9708" y="10575"/>
                      <a:pt x="9307" y="8206"/>
                      <a:pt x="9307" y="8206"/>
                    </a:cubicBezTo>
                    <a:cubicBezTo>
                      <a:pt x="9141" y="8106"/>
                      <a:pt x="8974" y="8006"/>
                      <a:pt x="8840" y="7873"/>
                    </a:cubicBezTo>
                    <a:cubicBezTo>
                      <a:pt x="8140" y="7272"/>
                      <a:pt x="7106" y="5938"/>
                      <a:pt x="9307" y="4404"/>
                    </a:cubicBezTo>
                    <a:lnTo>
                      <a:pt x="6672" y="1802"/>
                    </a:lnTo>
                    <a:lnTo>
                      <a:pt x="4804" y="0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05;p50">
                <a:extLst>
                  <a:ext uri="{FF2B5EF4-FFF2-40B4-BE49-F238E27FC236}">
                    <a16:creationId xmlns:a16="http://schemas.microsoft.com/office/drawing/2014/main" id="{F134D9AC-CC1F-47F2-8B7D-BCBA83629A63}"/>
                  </a:ext>
                </a:extLst>
              </p:cNvPr>
              <p:cNvSpPr/>
              <p:nvPr/>
            </p:nvSpPr>
            <p:spPr>
              <a:xfrm>
                <a:off x="2836213" y="3127490"/>
                <a:ext cx="108571" cy="136746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6232" extrusionOk="0">
                    <a:moveTo>
                      <a:pt x="311" y="0"/>
                    </a:moveTo>
                    <a:cubicBezTo>
                      <a:pt x="311" y="0"/>
                      <a:pt x="1" y="6231"/>
                      <a:pt x="4013" y="6231"/>
                    </a:cubicBezTo>
                    <a:cubicBezTo>
                      <a:pt x="4163" y="6231"/>
                      <a:pt x="4318" y="6223"/>
                      <a:pt x="4480" y="6205"/>
                    </a:cubicBezTo>
                    <a:cubicBezTo>
                      <a:pt x="3780" y="5604"/>
                      <a:pt x="2746" y="4270"/>
                      <a:pt x="4947" y="2736"/>
                    </a:cubicBezTo>
                    <a:lnTo>
                      <a:pt x="2312" y="134"/>
                    </a:lnTo>
                    <a:cubicBezTo>
                      <a:pt x="1645" y="34"/>
                      <a:pt x="978" y="0"/>
                      <a:pt x="311" y="0"/>
                    </a:cubicBezTo>
                    <a:close/>
                  </a:path>
                </a:pathLst>
              </a:custGeom>
              <a:solidFill>
                <a:srgbClr val="DD9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06;p50">
                <a:extLst>
                  <a:ext uri="{FF2B5EF4-FFF2-40B4-BE49-F238E27FC236}">
                    <a16:creationId xmlns:a16="http://schemas.microsoft.com/office/drawing/2014/main" id="{74623775-2460-468F-AE72-B40AFA5E57F0}"/>
                  </a:ext>
                </a:extLst>
              </p:cNvPr>
              <p:cNvSpPr/>
              <p:nvPr/>
            </p:nvSpPr>
            <p:spPr>
              <a:xfrm>
                <a:off x="2974034" y="2965686"/>
                <a:ext cx="128122" cy="14572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641" extrusionOk="0">
                    <a:moveTo>
                      <a:pt x="3755" y="0"/>
                    </a:moveTo>
                    <a:cubicBezTo>
                      <a:pt x="3193" y="0"/>
                      <a:pt x="2554" y="335"/>
                      <a:pt x="1702" y="703"/>
                    </a:cubicBezTo>
                    <a:cubicBezTo>
                      <a:pt x="1" y="1403"/>
                      <a:pt x="334" y="3238"/>
                      <a:pt x="3136" y="6640"/>
                    </a:cubicBezTo>
                    <a:cubicBezTo>
                      <a:pt x="4871" y="5139"/>
                      <a:pt x="5838" y="1737"/>
                      <a:pt x="4904" y="636"/>
                    </a:cubicBezTo>
                    <a:cubicBezTo>
                      <a:pt x="4527" y="175"/>
                      <a:pt x="4161" y="0"/>
                      <a:pt x="3755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07;p50">
                <a:extLst>
                  <a:ext uri="{FF2B5EF4-FFF2-40B4-BE49-F238E27FC236}">
                    <a16:creationId xmlns:a16="http://schemas.microsoft.com/office/drawing/2014/main" id="{B0847026-EE88-4F19-A397-EFE7DC53F4EE}"/>
                  </a:ext>
                </a:extLst>
              </p:cNvPr>
              <p:cNvSpPr/>
              <p:nvPr/>
            </p:nvSpPr>
            <p:spPr>
              <a:xfrm>
                <a:off x="2833514" y="2917281"/>
                <a:ext cx="259843" cy="321282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4642" extrusionOk="0">
                    <a:moveTo>
                      <a:pt x="6158" y="0"/>
                    </a:moveTo>
                    <a:cubicBezTo>
                      <a:pt x="3780" y="0"/>
                      <a:pt x="1536" y="1686"/>
                      <a:pt x="1134" y="4310"/>
                    </a:cubicBezTo>
                    <a:cubicBezTo>
                      <a:pt x="534" y="8012"/>
                      <a:pt x="0" y="10114"/>
                      <a:pt x="1401" y="12382"/>
                    </a:cubicBezTo>
                    <a:lnTo>
                      <a:pt x="1435" y="12416"/>
                    </a:lnTo>
                    <a:cubicBezTo>
                      <a:pt x="2398" y="13936"/>
                      <a:pt x="3912" y="14642"/>
                      <a:pt x="5437" y="14642"/>
                    </a:cubicBezTo>
                    <a:cubicBezTo>
                      <a:pt x="7290" y="14642"/>
                      <a:pt x="9159" y="13600"/>
                      <a:pt x="10074" y="11715"/>
                    </a:cubicBezTo>
                    <a:cubicBezTo>
                      <a:pt x="10274" y="11281"/>
                      <a:pt x="10474" y="10848"/>
                      <a:pt x="10608" y="10414"/>
                    </a:cubicBezTo>
                    <a:cubicBezTo>
                      <a:pt x="11675" y="7245"/>
                      <a:pt x="11842" y="2875"/>
                      <a:pt x="9040" y="907"/>
                    </a:cubicBezTo>
                    <a:cubicBezTo>
                      <a:pt x="8136" y="285"/>
                      <a:pt x="7136" y="0"/>
                      <a:pt x="6158" y="0"/>
                    </a:cubicBez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308;p50">
                <a:extLst>
                  <a:ext uri="{FF2B5EF4-FFF2-40B4-BE49-F238E27FC236}">
                    <a16:creationId xmlns:a16="http://schemas.microsoft.com/office/drawing/2014/main" id="{1F30078F-D24B-43B1-8D66-C49CE5F7BB94}"/>
                  </a:ext>
                </a:extLst>
              </p:cNvPr>
              <p:cNvSpPr/>
              <p:nvPr/>
            </p:nvSpPr>
            <p:spPr>
              <a:xfrm>
                <a:off x="2970370" y="3050559"/>
                <a:ext cx="18322" cy="238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85" extrusionOk="0">
                    <a:moveTo>
                      <a:pt x="498" y="0"/>
                    </a:moveTo>
                    <a:cubicBezTo>
                      <a:pt x="339" y="0"/>
                      <a:pt x="160" y="192"/>
                      <a:pt x="68" y="471"/>
                    </a:cubicBezTo>
                    <a:cubicBezTo>
                      <a:pt x="1" y="771"/>
                      <a:pt x="101" y="1038"/>
                      <a:pt x="301" y="1071"/>
                    </a:cubicBezTo>
                    <a:cubicBezTo>
                      <a:pt x="327" y="1080"/>
                      <a:pt x="354" y="1084"/>
                      <a:pt x="381" y="1084"/>
                    </a:cubicBezTo>
                    <a:cubicBezTo>
                      <a:pt x="559" y="1084"/>
                      <a:pt x="739" y="899"/>
                      <a:pt x="768" y="638"/>
                    </a:cubicBezTo>
                    <a:cubicBezTo>
                      <a:pt x="835" y="337"/>
                      <a:pt x="735" y="70"/>
                      <a:pt x="535" y="4"/>
                    </a:cubicBezTo>
                    <a:cubicBezTo>
                      <a:pt x="523" y="1"/>
                      <a:pt x="510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9;p50">
                <a:extLst>
                  <a:ext uri="{FF2B5EF4-FFF2-40B4-BE49-F238E27FC236}">
                    <a16:creationId xmlns:a16="http://schemas.microsoft.com/office/drawing/2014/main" id="{E9065188-E465-4A2F-B9D8-FE8F54F8D509}"/>
                  </a:ext>
                </a:extLst>
              </p:cNvPr>
              <p:cNvSpPr/>
              <p:nvPr/>
            </p:nvSpPr>
            <p:spPr>
              <a:xfrm>
                <a:off x="3044316" y="3067389"/>
                <a:ext cx="18300" cy="23588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075" extrusionOk="0">
                    <a:moveTo>
                      <a:pt x="490" y="0"/>
                    </a:moveTo>
                    <a:cubicBezTo>
                      <a:pt x="305" y="0"/>
                      <a:pt x="129" y="193"/>
                      <a:pt x="67" y="471"/>
                    </a:cubicBezTo>
                    <a:cubicBezTo>
                      <a:pt x="0" y="738"/>
                      <a:pt x="100" y="1038"/>
                      <a:pt x="300" y="1071"/>
                    </a:cubicBezTo>
                    <a:cubicBezTo>
                      <a:pt x="315" y="1074"/>
                      <a:pt x="329" y="1075"/>
                      <a:pt x="344" y="1075"/>
                    </a:cubicBezTo>
                    <a:cubicBezTo>
                      <a:pt x="529" y="1075"/>
                      <a:pt x="705" y="883"/>
                      <a:pt x="767" y="604"/>
                    </a:cubicBezTo>
                    <a:cubicBezTo>
                      <a:pt x="834" y="304"/>
                      <a:pt x="734" y="37"/>
                      <a:pt x="534" y="4"/>
                    </a:cubicBezTo>
                    <a:cubicBezTo>
                      <a:pt x="519" y="2"/>
                      <a:pt x="505" y="0"/>
                      <a:pt x="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0;p50">
                <a:extLst>
                  <a:ext uri="{FF2B5EF4-FFF2-40B4-BE49-F238E27FC236}">
                    <a16:creationId xmlns:a16="http://schemas.microsoft.com/office/drawing/2014/main" id="{A7C73EBC-C4FF-4AED-8A6B-C27AA235DAC9}"/>
                  </a:ext>
                </a:extLst>
              </p:cNvPr>
              <p:cNvSpPr/>
              <p:nvPr/>
            </p:nvSpPr>
            <p:spPr>
              <a:xfrm>
                <a:off x="3006970" y="3074784"/>
                <a:ext cx="32234" cy="66201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3017" extrusionOk="0">
                    <a:moveTo>
                      <a:pt x="635" y="1"/>
                    </a:moveTo>
                    <a:lnTo>
                      <a:pt x="1" y="2803"/>
                    </a:lnTo>
                    <a:cubicBezTo>
                      <a:pt x="1" y="2803"/>
                      <a:pt x="413" y="3017"/>
                      <a:pt x="877" y="3017"/>
                    </a:cubicBezTo>
                    <a:cubicBezTo>
                      <a:pt x="1074" y="3017"/>
                      <a:pt x="1280" y="2978"/>
                      <a:pt x="1469" y="2869"/>
                    </a:cubicBezTo>
                    <a:cubicBezTo>
                      <a:pt x="1068" y="1935"/>
                      <a:pt x="768" y="1001"/>
                      <a:pt x="635" y="1"/>
                    </a:cubicBezTo>
                    <a:close/>
                  </a:path>
                </a:pathLst>
              </a:custGeom>
              <a:solidFill>
                <a:srgbClr val="D587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11;p50">
                <a:extLst>
                  <a:ext uri="{FF2B5EF4-FFF2-40B4-BE49-F238E27FC236}">
                    <a16:creationId xmlns:a16="http://schemas.microsoft.com/office/drawing/2014/main" id="{5AE9BB12-A8F6-4EE9-AFE1-0E8F01E173DD}"/>
                  </a:ext>
                </a:extLst>
              </p:cNvPr>
              <p:cNvSpPr/>
              <p:nvPr/>
            </p:nvSpPr>
            <p:spPr>
              <a:xfrm>
                <a:off x="2953540" y="3016592"/>
                <a:ext cx="38816" cy="1650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52" extrusionOk="0">
                    <a:moveTo>
                      <a:pt x="1207" y="1"/>
                    </a:moveTo>
                    <a:cubicBezTo>
                      <a:pt x="780" y="1"/>
                      <a:pt x="368" y="151"/>
                      <a:pt x="67" y="451"/>
                    </a:cubicBezTo>
                    <a:cubicBezTo>
                      <a:pt x="1" y="518"/>
                      <a:pt x="1" y="618"/>
                      <a:pt x="67" y="718"/>
                    </a:cubicBezTo>
                    <a:cubicBezTo>
                      <a:pt x="101" y="718"/>
                      <a:pt x="134" y="751"/>
                      <a:pt x="168" y="751"/>
                    </a:cubicBezTo>
                    <a:cubicBezTo>
                      <a:pt x="201" y="751"/>
                      <a:pt x="234" y="718"/>
                      <a:pt x="268" y="684"/>
                    </a:cubicBezTo>
                    <a:cubicBezTo>
                      <a:pt x="553" y="451"/>
                      <a:pt x="900" y="318"/>
                      <a:pt x="1244" y="318"/>
                    </a:cubicBezTo>
                    <a:cubicBezTo>
                      <a:pt x="1342" y="318"/>
                      <a:pt x="1439" y="329"/>
                      <a:pt x="1535" y="351"/>
                    </a:cubicBezTo>
                    <a:cubicBezTo>
                      <a:pt x="1554" y="357"/>
                      <a:pt x="1572" y="360"/>
                      <a:pt x="1590" y="360"/>
                    </a:cubicBezTo>
                    <a:cubicBezTo>
                      <a:pt x="1670" y="360"/>
                      <a:pt x="1741" y="305"/>
                      <a:pt x="1769" y="251"/>
                    </a:cubicBezTo>
                    <a:cubicBezTo>
                      <a:pt x="1769" y="151"/>
                      <a:pt x="1735" y="51"/>
                      <a:pt x="1635" y="51"/>
                    </a:cubicBezTo>
                    <a:cubicBezTo>
                      <a:pt x="1493" y="17"/>
                      <a:pt x="1350" y="1"/>
                      <a:pt x="1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12;p50">
                <a:extLst>
                  <a:ext uri="{FF2B5EF4-FFF2-40B4-BE49-F238E27FC236}">
                    <a16:creationId xmlns:a16="http://schemas.microsoft.com/office/drawing/2014/main" id="{F64846E5-9F5A-4701-A14A-662E1E8F9D97}"/>
                  </a:ext>
                </a:extLst>
              </p:cNvPr>
              <p:cNvSpPr/>
              <p:nvPr/>
            </p:nvSpPr>
            <p:spPr>
              <a:xfrm>
                <a:off x="3061146" y="3027673"/>
                <a:ext cx="28569" cy="3249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481" extrusionOk="0">
                    <a:moveTo>
                      <a:pt x="193" y="0"/>
                    </a:moveTo>
                    <a:cubicBezTo>
                      <a:pt x="121" y="0"/>
                      <a:pt x="59" y="38"/>
                      <a:pt x="34" y="113"/>
                    </a:cubicBezTo>
                    <a:cubicBezTo>
                      <a:pt x="0" y="213"/>
                      <a:pt x="34" y="313"/>
                      <a:pt x="134" y="346"/>
                    </a:cubicBezTo>
                    <a:cubicBezTo>
                      <a:pt x="534" y="513"/>
                      <a:pt x="834" y="913"/>
                      <a:pt x="934" y="1347"/>
                    </a:cubicBezTo>
                    <a:cubicBezTo>
                      <a:pt x="968" y="1414"/>
                      <a:pt x="1001" y="1447"/>
                      <a:pt x="1068" y="1480"/>
                    </a:cubicBezTo>
                    <a:lnTo>
                      <a:pt x="1168" y="1480"/>
                    </a:lnTo>
                    <a:cubicBezTo>
                      <a:pt x="1234" y="1447"/>
                      <a:pt x="1301" y="1347"/>
                      <a:pt x="1268" y="1247"/>
                    </a:cubicBezTo>
                    <a:cubicBezTo>
                      <a:pt x="1168" y="713"/>
                      <a:pt x="767" y="246"/>
                      <a:pt x="267" y="13"/>
                    </a:cubicBezTo>
                    <a:cubicBezTo>
                      <a:pt x="242" y="4"/>
                      <a:pt x="217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13;p50">
                <a:extLst>
                  <a:ext uri="{FF2B5EF4-FFF2-40B4-BE49-F238E27FC236}">
                    <a16:creationId xmlns:a16="http://schemas.microsoft.com/office/drawing/2014/main" id="{A350CD16-8C06-47D1-892B-325A57992DC9}"/>
                  </a:ext>
                </a:extLst>
              </p:cNvPr>
              <p:cNvSpPr/>
              <p:nvPr/>
            </p:nvSpPr>
            <p:spPr>
              <a:xfrm>
                <a:off x="2812274" y="2926496"/>
                <a:ext cx="127376" cy="146115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6659" extrusionOk="0">
                    <a:moveTo>
                      <a:pt x="2127" y="0"/>
                    </a:moveTo>
                    <a:cubicBezTo>
                      <a:pt x="1798" y="0"/>
                      <a:pt x="1470" y="132"/>
                      <a:pt x="1102" y="454"/>
                    </a:cubicBezTo>
                    <a:cubicBezTo>
                      <a:pt x="1" y="1388"/>
                      <a:pt x="401" y="4891"/>
                      <a:pt x="1869" y="6658"/>
                    </a:cubicBezTo>
                    <a:cubicBezTo>
                      <a:pt x="5205" y="3756"/>
                      <a:pt x="5805" y="1988"/>
                      <a:pt x="4271" y="1021"/>
                    </a:cubicBezTo>
                    <a:cubicBezTo>
                      <a:pt x="3375" y="475"/>
                      <a:pt x="2751" y="0"/>
                      <a:pt x="2127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14;p50">
                <a:extLst>
                  <a:ext uri="{FF2B5EF4-FFF2-40B4-BE49-F238E27FC236}">
                    <a16:creationId xmlns:a16="http://schemas.microsoft.com/office/drawing/2014/main" id="{FF0B169E-32C7-4E47-913D-96AE2EFBAE61}"/>
                  </a:ext>
                </a:extLst>
              </p:cNvPr>
              <p:cNvSpPr/>
              <p:nvPr/>
            </p:nvSpPr>
            <p:spPr>
              <a:xfrm>
                <a:off x="2804441" y="3028353"/>
                <a:ext cx="77391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4577" extrusionOk="0">
                    <a:moveTo>
                      <a:pt x="1626" y="1"/>
                    </a:moveTo>
                    <a:cubicBezTo>
                      <a:pt x="714" y="1"/>
                      <a:pt x="1" y="820"/>
                      <a:pt x="58" y="1783"/>
                    </a:cubicBezTo>
                    <a:cubicBezTo>
                      <a:pt x="124" y="2717"/>
                      <a:pt x="558" y="3584"/>
                      <a:pt x="1258" y="4218"/>
                    </a:cubicBezTo>
                    <a:cubicBezTo>
                      <a:pt x="1538" y="4468"/>
                      <a:pt x="1824" y="4577"/>
                      <a:pt x="2091" y="4577"/>
                    </a:cubicBezTo>
                    <a:cubicBezTo>
                      <a:pt x="2717" y="4577"/>
                      <a:pt x="3243" y="3979"/>
                      <a:pt x="3360" y="3184"/>
                    </a:cubicBezTo>
                    <a:cubicBezTo>
                      <a:pt x="3527" y="2117"/>
                      <a:pt x="3260" y="449"/>
                      <a:pt x="2126" y="82"/>
                    </a:cubicBezTo>
                    <a:cubicBezTo>
                      <a:pt x="1955" y="26"/>
                      <a:pt x="1787" y="1"/>
                      <a:pt x="1626" y="1"/>
                    </a:cubicBez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15;p50">
                <a:extLst>
                  <a:ext uri="{FF2B5EF4-FFF2-40B4-BE49-F238E27FC236}">
                    <a16:creationId xmlns:a16="http://schemas.microsoft.com/office/drawing/2014/main" id="{F252ADF5-7DE2-4088-8020-D0F210C7E435}"/>
                  </a:ext>
                </a:extLst>
              </p:cNvPr>
              <p:cNvSpPr/>
              <p:nvPr/>
            </p:nvSpPr>
            <p:spPr>
              <a:xfrm>
                <a:off x="2950622" y="3048431"/>
                <a:ext cx="63699" cy="63699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903" fill="none" extrusionOk="0">
                    <a:moveTo>
                      <a:pt x="2902" y="1235"/>
                    </a:moveTo>
                    <a:cubicBezTo>
                      <a:pt x="2902" y="2369"/>
                      <a:pt x="1568" y="2903"/>
                      <a:pt x="768" y="2136"/>
                    </a:cubicBezTo>
                    <a:cubicBezTo>
                      <a:pt x="0" y="1335"/>
                      <a:pt x="534" y="1"/>
                      <a:pt x="1668" y="1"/>
                    </a:cubicBezTo>
                    <a:cubicBezTo>
                      <a:pt x="2369" y="1"/>
                      <a:pt x="2902" y="534"/>
                      <a:pt x="2902" y="1235"/>
                    </a:cubicBezTo>
                    <a:close/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16;p50">
                <a:extLst>
                  <a:ext uri="{FF2B5EF4-FFF2-40B4-BE49-F238E27FC236}">
                    <a16:creationId xmlns:a16="http://schemas.microsoft.com/office/drawing/2014/main" id="{B9DAC414-F195-4AA3-994B-1F4EE353150F}"/>
                  </a:ext>
                </a:extLst>
              </p:cNvPr>
              <p:cNvSpPr/>
              <p:nvPr/>
            </p:nvSpPr>
            <p:spPr>
              <a:xfrm>
                <a:off x="3025270" y="3063813"/>
                <a:ext cx="64445" cy="63699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2903" fill="none" extrusionOk="0">
                    <a:moveTo>
                      <a:pt x="2936" y="1234"/>
                    </a:moveTo>
                    <a:cubicBezTo>
                      <a:pt x="2936" y="2369"/>
                      <a:pt x="1569" y="2902"/>
                      <a:pt x="768" y="2135"/>
                    </a:cubicBezTo>
                    <a:cubicBezTo>
                      <a:pt x="1" y="1334"/>
                      <a:pt x="568" y="0"/>
                      <a:pt x="1669" y="0"/>
                    </a:cubicBezTo>
                    <a:cubicBezTo>
                      <a:pt x="2369" y="0"/>
                      <a:pt x="2936" y="534"/>
                      <a:pt x="2936" y="1234"/>
                    </a:cubicBezTo>
                    <a:close/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17;p50">
                <a:extLst>
                  <a:ext uri="{FF2B5EF4-FFF2-40B4-BE49-F238E27FC236}">
                    <a16:creationId xmlns:a16="http://schemas.microsoft.com/office/drawing/2014/main" id="{450B29A7-E037-44F4-B03F-4E93C90DF5DD}"/>
                  </a:ext>
                </a:extLst>
              </p:cNvPr>
              <p:cNvSpPr/>
              <p:nvPr/>
            </p:nvSpPr>
            <p:spPr>
              <a:xfrm>
                <a:off x="3014299" y="3079172"/>
                <a:ext cx="19792" cy="879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401" fill="none" extrusionOk="0">
                    <a:moveTo>
                      <a:pt x="0" y="167"/>
                    </a:moveTo>
                    <a:cubicBezTo>
                      <a:pt x="334" y="1"/>
                      <a:pt x="701" y="101"/>
                      <a:pt x="901" y="401"/>
                    </a:cubicBezTo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18;p50">
                <a:extLst>
                  <a:ext uri="{FF2B5EF4-FFF2-40B4-BE49-F238E27FC236}">
                    <a16:creationId xmlns:a16="http://schemas.microsoft.com/office/drawing/2014/main" id="{B29CF77E-EB2C-4EC5-A5AC-48298432FBA9}"/>
                  </a:ext>
                </a:extLst>
              </p:cNvPr>
              <p:cNvSpPr/>
              <p:nvPr/>
            </p:nvSpPr>
            <p:spPr>
              <a:xfrm>
                <a:off x="2865704" y="3033071"/>
                <a:ext cx="937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1669" fill="none" extrusionOk="0">
                    <a:moveTo>
                      <a:pt x="4271" y="1668"/>
                    </a:moveTo>
                    <a:cubicBezTo>
                      <a:pt x="4271" y="1668"/>
                      <a:pt x="668" y="167"/>
                      <a:pt x="1" y="0"/>
                    </a:cubicBezTo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319;p50">
                <a:extLst>
                  <a:ext uri="{FF2B5EF4-FFF2-40B4-BE49-F238E27FC236}">
                    <a16:creationId xmlns:a16="http://schemas.microsoft.com/office/drawing/2014/main" id="{1C5F1E3E-2C27-41CD-A3CE-492BE7D3582B}"/>
                  </a:ext>
                </a:extLst>
              </p:cNvPr>
              <p:cNvSpPr/>
              <p:nvPr/>
            </p:nvSpPr>
            <p:spPr>
              <a:xfrm>
                <a:off x="2826910" y="2856675"/>
                <a:ext cx="316235" cy="133235"/>
              </a:xfrm>
              <a:custGeom>
                <a:avLst/>
                <a:gdLst/>
                <a:ahLst/>
                <a:cxnLst/>
                <a:rect l="l" t="t" r="r" b="b"/>
                <a:pathLst>
                  <a:path w="14412" h="6072" extrusionOk="0">
                    <a:moveTo>
                      <a:pt x="11176" y="0"/>
                    </a:moveTo>
                    <a:lnTo>
                      <a:pt x="11176" y="0"/>
                    </a:lnTo>
                    <a:cubicBezTo>
                      <a:pt x="10832" y="153"/>
                      <a:pt x="10266" y="199"/>
                      <a:pt x="9562" y="199"/>
                    </a:cubicBezTo>
                    <a:cubicBezTo>
                      <a:pt x="8474" y="199"/>
                      <a:pt x="7057" y="88"/>
                      <a:pt x="5627" y="88"/>
                    </a:cubicBezTo>
                    <a:cubicBezTo>
                      <a:pt x="4743" y="88"/>
                      <a:pt x="3855" y="130"/>
                      <a:pt x="3036" y="267"/>
                    </a:cubicBezTo>
                    <a:cubicBezTo>
                      <a:pt x="1" y="734"/>
                      <a:pt x="401" y="3703"/>
                      <a:pt x="401" y="3703"/>
                    </a:cubicBezTo>
                    <a:cubicBezTo>
                      <a:pt x="401" y="3703"/>
                      <a:pt x="1043" y="4533"/>
                      <a:pt x="2241" y="4533"/>
                    </a:cubicBezTo>
                    <a:cubicBezTo>
                      <a:pt x="2636" y="4533"/>
                      <a:pt x="3091" y="4443"/>
                      <a:pt x="3604" y="4203"/>
                    </a:cubicBezTo>
                    <a:cubicBezTo>
                      <a:pt x="3897" y="4063"/>
                      <a:pt x="4190" y="4004"/>
                      <a:pt x="4481" y="4004"/>
                    </a:cubicBezTo>
                    <a:cubicBezTo>
                      <a:pt x="6197" y="4004"/>
                      <a:pt x="7882" y="6071"/>
                      <a:pt x="9639" y="6071"/>
                    </a:cubicBezTo>
                    <a:cubicBezTo>
                      <a:pt x="9651" y="6071"/>
                      <a:pt x="9663" y="6071"/>
                      <a:pt x="9675" y="6071"/>
                    </a:cubicBezTo>
                    <a:cubicBezTo>
                      <a:pt x="11776" y="6038"/>
                      <a:pt x="13477" y="4403"/>
                      <a:pt x="13477" y="4403"/>
                    </a:cubicBezTo>
                    <a:lnTo>
                      <a:pt x="12610" y="4403"/>
                    </a:lnTo>
                    <a:cubicBezTo>
                      <a:pt x="13644" y="3569"/>
                      <a:pt x="14411" y="1401"/>
                      <a:pt x="14411" y="1401"/>
                    </a:cubicBezTo>
                    <a:lnTo>
                      <a:pt x="14411" y="1401"/>
                    </a:lnTo>
                    <a:cubicBezTo>
                      <a:pt x="13878" y="1608"/>
                      <a:pt x="13302" y="1681"/>
                      <a:pt x="12754" y="1681"/>
                    </a:cubicBezTo>
                    <a:cubicBezTo>
                      <a:pt x="11450" y="1681"/>
                      <a:pt x="10308" y="1268"/>
                      <a:pt x="10308" y="1268"/>
                    </a:cubicBezTo>
                    <a:cubicBezTo>
                      <a:pt x="10775" y="1001"/>
                      <a:pt x="11076" y="534"/>
                      <a:pt x="11176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320;p50">
                <a:extLst>
                  <a:ext uri="{FF2B5EF4-FFF2-40B4-BE49-F238E27FC236}">
                    <a16:creationId xmlns:a16="http://schemas.microsoft.com/office/drawing/2014/main" id="{7A4E2018-2D02-40C2-BF82-75F5D2521B9E}"/>
                  </a:ext>
                </a:extLst>
              </p:cNvPr>
              <p:cNvSpPr/>
              <p:nvPr/>
            </p:nvSpPr>
            <p:spPr>
              <a:xfrm>
                <a:off x="2654924" y="3882114"/>
                <a:ext cx="963342" cy="330125"/>
              </a:xfrm>
              <a:custGeom>
                <a:avLst/>
                <a:gdLst/>
                <a:ahLst/>
                <a:cxnLst/>
                <a:rect l="l" t="t" r="r" b="b"/>
                <a:pathLst>
                  <a:path w="43903" h="15045" extrusionOk="0">
                    <a:moveTo>
                      <a:pt x="0" y="1"/>
                    </a:moveTo>
                    <a:lnTo>
                      <a:pt x="8640" y="9574"/>
                    </a:lnTo>
                    <a:cubicBezTo>
                      <a:pt x="8640" y="9574"/>
                      <a:pt x="8681" y="9573"/>
                      <a:pt x="8762" y="9573"/>
                    </a:cubicBezTo>
                    <a:cubicBezTo>
                      <a:pt x="9911" y="9573"/>
                      <a:pt x="18978" y="9748"/>
                      <a:pt x="29821" y="15045"/>
                    </a:cubicBezTo>
                    <a:cubicBezTo>
                      <a:pt x="29821" y="15045"/>
                      <a:pt x="42264" y="9908"/>
                      <a:pt x="43431" y="5638"/>
                    </a:cubicBezTo>
                    <a:cubicBezTo>
                      <a:pt x="43902" y="3863"/>
                      <a:pt x="39465" y="3345"/>
                      <a:pt x="34118" y="3345"/>
                    </a:cubicBezTo>
                    <a:cubicBezTo>
                      <a:pt x="26598" y="3345"/>
                      <a:pt x="17279" y="4370"/>
                      <a:pt x="17279" y="437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7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321;p50">
                <a:extLst>
                  <a:ext uri="{FF2B5EF4-FFF2-40B4-BE49-F238E27FC236}">
                    <a16:creationId xmlns:a16="http://schemas.microsoft.com/office/drawing/2014/main" id="{D7FB1E7F-56C3-433D-B3A3-47641C575A86}"/>
                  </a:ext>
                </a:extLst>
              </p:cNvPr>
              <p:cNvSpPr/>
              <p:nvPr/>
            </p:nvSpPr>
            <p:spPr>
              <a:xfrm>
                <a:off x="2671754" y="3819907"/>
                <a:ext cx="563615" cy="178809"/>
              </a:xfrm>
              <a:custGeom>
                <a:avLst/>
                <a:gdLst/>
                <a:ahLst/>
                <a:cxnLst/>
                <a:rect l="l" t="t" r="r" b="b"/>
                <a:pathLst>
                  <a:path w="25686" h="8149" extrusionOk="0">
                    <a:moveTo>
                      <a:pt x="1668" y="0"/>
                    </a:moveTo>
                    <a:lnTo>
                      <a:pt x="0" y="4070"/>
                    </a:lnTo>
                    <a:cubicBezTo>
                      <a:pt x="0" y="4070"/>
                      <a:pt x="15378" y="7672"/>
                      <a:pt x="15978" y="8006"/>
                    </a:cubicBezTo>
                    <a:cubicBezTo>
                      <a:pt x="16150" y="8097"/>
                      <a:pt x="16756" y="8148"/>
                      <a:pt x="17570" y="8148"/>
                    </a:cubicBezTo>
                    <a:cubicBezTo>
                      <a:pt x="19438" y="8148"/>
                      <a:pt x="22403" y="7879"/>
                      <a:pt x="23751" y="7205"/>
                    </a:cubicBezTo>
                    <a:cubicBezTo>
                      <a:pt x="25685" y="6238"/>
                      <a:pt x="22283" y="3469"/>
                      <a:pt x="21382" y="3469"/>
                    </a:cubicBezTo>
                    <a:cubicBezTo>
                      <a:pt x="20515" y="3469"/>
                      <a:pt x="15545" y="4537"/>
                      <a:pt x="15545" y="4537"/>
                    </a:cubicBezTo>
                    <a:lnTo>
                      <a:pt x="1668" y="0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322;p50">
                <a:extLst>
                  <a:ext uri="{FF2B5EF4-FFF2-40B4-BE49-F238E27FC236}">
                    <a16:creationId xmlns:a16="http://schemas.microsoft.com/office/drawing/2014/main" id="{5CF48EE7-8B5F-4458-8188-CAFC03611D84}"/>
                  </a:ext>
                </a:extLst>
              </p:cNvPr>
              <p:cNvSpPr/>
              <p:nvPr/>
            </p:nvSpPr>
            <p:spPr>
              <a:xfrm>
                <a:off x="2363594" y="3244290"/>
                <a:ext cx="376972" cy="685418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31237" extrusionOk="0">
                    <a:moveTo>
                      <a:pt x="11748" y="1"/>
                    </a:moveTo>
                    <a:cubicBezTo>
                      <a:pt x="11704" y="1"/>
                      <a:pt x="11658" y="5"/>
                      <a:pt x="11609" y="14"/>
                    </a:cubicBezTo>
                    <a:cubicBezTo>
                      <a:pt x="6506" y="1015"/>
                      <a:pt x="1" y="20062"/>
                      <a:pt x="3837" y="24966"/>
                    </a:cubicBezTo>
                    <a:cubicBezTo>
                      <a:pt x="7706" y="29902"/>
                      <a:pt x="14778" y="31237"/>
                      <a:pt x="14778" y="31237"/>
                    </a:cubicBezTo>
                    <a:lnTo>
                      <a:pt x="17180" y="25933"/>
                    </a:lnTo>
                    <a:cubicBezTo>
                      <a:pt x="17180" y="25933"/>
                      <a:pt x="11976" y="24165"/>
                      <a:pt x="10642" y="21363"/>
                    </a:cubicBezTo>
                    <a:cubicBezTo>
                      <a:pt x="9328" y="18571"/>
                      <a:pt x="14578" y="1"/>
                      <a:pt x="117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323;p50">
                <a:extLst>
                  <a:ext uri="{FF2B5EF4-FFF2-40B4-BE49-F238E27FC236}">
                    <a16:creationId xmlns:a16="http://schemas.microsoft.com/office/drawing/2014/main" id="{D1B3A280-1181-4460-BE42-628BE2D95FAB}"/>
                  </a:ext>
                </a:extLst>
              </p:cNvPr>
              <p:cNvSpPr/>
              <p:nvPr/>
            </p:nvSpPr>
            <p:spPr>
              <a:xfrm>
                <a:off x="2676867" y="3804526"/>
                <a:ext cx="104688" cy="136899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239" extrusionOk="0">
                    <a:moveTo>
                      <a:pt x="2903" y="1"/>
                    </a:moveTo>
                    <a:lnTo>
                      <a:pt x="1" y="5705"/>
                    </a:lnTo>
                    <a:lnTo>
                      <a:pt x="2503" y="6238"/>
                    </a:lnTo>
                    <a:lnTo>
                      <a:pt x="4771" y="968"/>
                    </a:lnTo>
                    <a:lnTo>
                      <a:pt x="29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324;p50">
                <a:extLst>
                  <a:ext uri="{FF2B5EF4-FFF2-40B4-BE49-F238E27FC236}">
                    <a16:creationId xmlns:a16="http://schemas.microsoft.com/office/drawing/2014/main" id="{E55F4E36-C883-415C-9F46-0802FEF9F170}"/>
                  </a:ext>
                </a:extLst>
              </p:cNvPr>
              <p:cNvSpPr/>
              <p:nvPr/>
            </p:nvSpPr>
            <p:spPr>
              <a:xfrm>
                <a:off x="2676867" y="3804526"/>
                <a:ext cx="104688" cy="136899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239" extrusionOk="0">
                    <a:moveTo>
                      <a:pt x="2903" y="1"/>
                    </a:moveTo>
                    <a:lnTo>
                      <a:pt x="1" y="5705"/>
                    </a:lnTo>
                    <a:lnTo>
                      <a:pt x="2503" y="6238"/>
                    </a:lnTo>
                    <a:lnTo>
                      <a:pt x="4771" y="968"/>
                    </a:lnTo>
                    <a:lnTo>
                      <a:pt x="29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325;p50">
                <a:extLst>
                  <a:ext uri="{FF2B5EF4-FFF2-40B4-BE49-F238E27FC236}">
                    <a16:creationId xmlns:a16="http://schemas.microsoft.com/office/drawing/2014/main" id="{EC61DF86-1BB5-49CD-9FB0-3A48598DD2C6}"/>
                  </a:ext>
                </a:extLst>
              </p:cNvPr>
              <p:cNvSpPr/>
              <p:nvPr/>
            </p:nvSpPr>
            <p:spPr>
              <a:xfrm>
                <a:off x="2866450" y="3978003"/>
                <a:ext cx="786858" cy="46123"/>
              </a:xfrm>
              <a:custGeom>
                <a:avLst/>
                <a:gdLst/>
                <a:ahLst/>
                <a:cxnLst/>
                <a:rect l="l" t="t" r="r" b="b"/>
                <a:pathLst>
                  <a:path w="35860" h="2102" extrusionOk="0">
                    <a:moveTo>
                      <a:pt x="0" y="0"/>
                    </a:moveTo>
                    <a:lnTo>
                      <a:pt x="0" y="901"/>
                    </a:lnTo>
                    <a:cubicBezTo>
                      <a:pt x="0" y="1535"/>
                      <a:pt x="501" y="2068"/>
                      <a:pt x="1134" y="2102"/>
                    </a:cubicBezTo>
                    <a:lnTo>
                      <a:pt x="34658" y="2102"/>
                    </a:lnTo>
                    <a:cubicBezTo>
                      <a:pt x="35292" y="2068"/>
                      <a:pt x="35826" y="1568"/>
                      <a:pt x="35859" y="901"/>
                    </a:cubicBezTo>
                    <a:lnTo>
                      <a:pt x="35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326;p50">
                <a:extLst>
                  <a:ext uri="{FF2B5EF4-FFF2-40B4-BE49-F238E27FC236}">
                    <a16:creationId xmlns:a16="http://schemas.microsoft.com/office/drawing/2014/main" id="{36A84516-7486-47F8-9F52-29E85ACD413C}"/>
                  </a:ext>
                </a:extLst>
              </p:cNvPr>
              <p:cNvSpPr/>
              <p:nvPr/>
            </p:nvSpPr>
            <p:spPr>
              <a:xfrm>
                <a:off x="3140929" y="3978003"/>
                <a:ext cx="512379" cy="46123"/>
              </a:xfrm>
              <a:custGeom>
                <a:avLst/>
                <a:gdLst/>
                <a:ahLst/>
                <a:cxnLst/>
                <a:rect l="l" t="t" r="r" b="b"/>
                <a:pathLst>
                  <a:path w="23351" h="2102" extrusionOk="0">
                    <a:moveTo>
                      <a:pt x="0" y="0"/>
                    </a:moveTo>
                    <a:lnTo>
                      <a:pt x="0" y="901"/>
                    </a:lnTo>
                    <a:cubicBezTo>
                      <a:pt x="0" y="1535"/>
                      <a:pt x="501" y="2068"/>
                      <a:pt x="1134" y="2102"/>
                    </a:cubicBezTo>
                    <a:lnTo>
                      <a:pt x="22149" y="2102"/>
                    </a:lnTo>
                    <a:cubicBezTo>
                      <a:pt x="22783" y="2068"/>
                      <a:pt x="23317" y="1568"/>
                      <a:pt x="23350" y="901"/>
                    </a:cubicBezTo>
                    <a:lnTo>
                      <a:pt x="233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327;p50">
                <a:extLst>
                  <a:ext uri="{FF2B5EF4-FFF2-40B4-BE49-F238E27FC236}">
                    <a16:creationId xmlns:a16="http://schemas.microsoft.com/office/drawing/2014/main" id="{9CF9072F-C8BF-4584-824C-3205FB41410F}"/>
                  </a:ext>
                </a:extLst>
              </p:cNvPr>
              <p:cNvSpPr/>
              <p:nvPr/>
            </p:nvSpPr>
            <p:spPr>
              <a:xfrm>
                <a:off x="3141785" y="3603225"/>
                <a:ext cx="662159" cy="40264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18350" extrusionOk="0">
                    <a:moveTo>
                      <a:pt x="29130" y="0"/>
                    </a:moveTo>
                    <a:cubicBezTo>
                      <a:pt x="29114" y="0"/>
                      <a:pt x="29098" y="1"/>
                      <a:pt x="29082" y="1"/>
                    </a:cubicBezTo>
                    <a:lnTo>
                      <a:pt x="6933" y="1"/>
                    </a:lnTo>
                    <a:cubicBezTo>
                      <a:pt x="6199" y="35"/>
                      <a:pt x="5565" y="535"/>
                      <a:pt x="5332" y="1202"/>
                    </a:cubicBezTo>
                    <a:lnTo>
                      <a:pt x="228" y="17114"/>
                    </a:lnTo>
                    <a:cubicBezTo>
                      <a:pt x="0" y="17700"/>
                      <a:pt x="439" y="18349"/>
                      <a:pt x="1050" y="18349"/>
                    </a:cubicBezTo>
                    <a:cubicBezTo>
                      <a:pt x="1065" y="18349"/>
                      <a:pt x="1080" y="18349"/>
                      <a:pt x="1095" y="18348"/>
                    </a:cubicBezTo>
                    <a:lnTo>
                      <a:pt x="23244" y="18348"/>
                    </a:lnTo>
                    <a:cubicBezTo>
                      <a:pt x="23978" y="18281"/>
                      <a:pt x="24612" y="17814"/>
                      <a:pt x="24846" y="17147"/>
                    </a:cubicBezTo>
                    <a:lnTo>
                      <a:pt x="29916" y="1202"/>
                    </a:lnTo>
                    <a:cubicBezTo>
                      <a:pt x="30176" y="649"/>
                      <a:pt x="29770" y="0"/>
                      <a:pt x="29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328;p50">
                <a:extLst>
                  <a:ext uri="{FF2B5EF4-FFF2-40B4-BE49-F238E27FC236}">
                    <a16:creationId xmlns:a16="http://schemas.microsoft.com/office/drawing/2014/main" id="{3859AE28-6310-4AD6-A9D6-ECFA599B99E3}"/>
                  </a:ext>
                </a:extLst>
              </p:cNvPr>
              <p:cNvSpPr/>
              <p:nvPr/>
            </p:nvSpPr>
            <p:spPr>
              <a:xfrm>
                <a:off x="3160085" y="3603225"/>
                <a:ext cx="643859" cy="402645"/>
              </a:xfrm>
              <a:custGeom>
                <a:avLst/>
                <a:gdLst/>
                <a:ahLst/>
                <a:cxnLst/>
                <a:rect l="l" t="t" r="r" b="b"/>
                <a:pathLst>
                  <a:path w="29343" h="18350" extrusionOk="0">
                    <a:moveTo>
                      <a:pt x="28296" y="0"/>
                    </a:moveTo>
                    <a:cubicBezTo>
                      <a:pt x="28280" y="0"/>
                      <a:pt x="28264" y="1"/>
                      <a:pt x="28248" y="1"/>
                    </a:cubicBezTo>
                    <a:lnTo>
                      <a:pt x="6933" y="1"/>
                    </a:lnTo>
                    <a:cubicBezTo>
                      <a:pt x="6199" y="35"/>
                      <a:pt x="5565" y="535"/>
                      <a:pt x="5332" y="1202"/>
                    </a:cubicBezTo>
                    <a:lnTo>
                      <a:pt x="228" y="17114"/>
                    </a:lnTo>
                    <a:cubicBezTo>
                      <a:pt x="0" y="17700"/>
                      <a:pt x="439" y="18349"/>
                      <a:pt x="1050" y="18349"/>
                    </a:cubicBezTo>
                    <a:cubicBezTo>
                      <a:pt x="1065" y="18349"/>
                      <a:pt x="1080" y="18349"/>
                      <a:pt x="1095" y="18348"/>
                    </a:cubicBezTo>
                    <a:lnTo>
                      <a:pt x="22410" y="18348"/>
                    </a:lnTo>
                    <a:cubicBezTo>
                      <a:pt x="23144" y="18281"/>
                      <a:pt x="23778" y="17814"/>
                      <a:pt x="24012" y="17147"/>
                    </a:cubicBezTo>
                    <a:lnTo>
                      <a:pt x="29082" y="1202"/>
                    </a:lnTo>
                    <a:cubicBezTo>
                      <a:pt x="29342" y="649"/>
                      <a:pt x="28936" y="0"/>
                      <a:pt x="28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329;p50">
                <a:extLst>
                  <a:ext uri="{FF2B5EF4-FFF2-40B4-BE49-F238E27FC236}">
                    <a16:creationId xmlns:a16="http://schemas.microsoft.com/office/drawing/2014/main" id="{82113940-22E5-482C-A9F2-E3C19AEC0EDE}"/>
                  </a:ext>
                </a:extLst>
              </p:cNvPr>
              <p:cNvSpPr/>
              <p:nvPr/>
            </p:nvSpPr>
            <p:spPr>
              <a:xfrm>
                <a:off x="3451986" y="3765731"/>
                <a:ext cx="95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338" extrusionOk="0">
                    <a:moveTo>
                      <a:pt x="3070" y="1"/>
                    </a:moveTo>
                    <a:lnTo>
                      <a:pt x="1" y="2169"/>
                    </a:lnTo>
                    <a:lnTo>
                      <a:pt x="1302" y="4337"/>
                    </a:lnTo>
                    <a:lnTo>
                      <a:pt x="4371" y="2169"/>
                    </a:lnTo>
                    <a:lnTo>
                      <a:pt x="3070" y="1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330;p50">
                <a:extLst>
                  <a:ext uri="{FF2B5EF4-FFF2-40B4-BE49-F238E27FC236}">
                    <a16:creationId xmlns:a16="http://schemas.microsoft.com/office/drawing/2014/main" id="{4FD4384E-54AF-431E-B315-979C1427261B}"/>
                  </a:ext>
                </a:extLst>
              </p:cNvPr>
              <p:cNvSpPr/>
              <p:nvPr/>
            </p:nvSpPr>
            <p:spPr>
              <a:xfrm>
                <a:off x="2840097" y="3043318"/>
                <a:ext cx="226183" cy="195244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8898" extrusionOk="0">
                    <a:moveTo>
                      <a:pt x="2002" y="0"/>
                    </a:moveTo>
                    <a:lnTo>
                      <a:pt x="1535" y="467"/>
                    </a:lnTo>
                    <a:lnTo>
                      <a:pt x="901" y="2569"/>
                    </a:lnTo>
                    <a:cubicBezTo>
                      <a:pt x="901" y="2569"/>
                      <a:pt x="0" y="4704"/>
                      <a:pt x="1101" y="6638"/>
                    </a:cubicBezTo>
                    <a:lnTo>
                      <a:pt x="1135" y="6672"/>
                    </a:lnTo>
                    <a:cubicBezTo>
                      <a:pt x="2098" y="8192"/>
                      <a:pt x="3612" y="8898"/>
                      <a:pt x="5137" y="8898"/>
                    </a:cubicBezTo>
                    <a:cubicBezTo>
                      <a:pt x="6990" y="8898"/>
                      <a:pt x="8859" y="7856"/>
                      <a:pt x="9774" y="5971"/>
                    </a:cubicBezTo>
                    <a:cubicBezTo>
                      <a:pt x="9974" y="5537"/>
                      <a:pt x="10174" y="5104"/>
                      <a:pt x="10308" y="4670"/>
                    </a:cubicBezTo>
                    <a:lnTo>
                      <a:pt x="10308" y="4670"/>
                    </a:lnTo>
                    <a:cubicBezTo>
                      <a:pt x="10308" y="4670"/>
                      <a:pt x="9491" y="5408"/>
                      <a:pt x="9169" y="5408"/>
                    </a:cubicBezTo>
                    <a:cubicBezTo>
                      <a:pt x="9128" y="5408"/>
                      <a:pt x="9096" y="5397"/>
                      <a:pt x="9074" y="5371"/>
                    </a:cubicBezTo>
                    <a:cubicBezTo>
                      <a:pt x="8873" y="5137"/>
                      <a:pt x="7239" y="5371"/>
                      <a:pt x="6772" y="5070"/>
                    </a:cubicBezTo>
                    <a:cubicBezTo>
                      <a:pt x="6338" y="4770"/>
                      <a:pt x="5404" y="3703"/>
                      <a:pt x="5037" y="3603"/>
                    </a:cubicBezTo>
                    <a:cubicBezTo>
                      <a:pt x="4637" y="3503"/>
                      <a:pt x="2769" y="3303"/>
                      <a:pt x="2435" y="2735"/>
                    </a:cubicBezTo>
                    <a:cubicBezTo>
                      <a:pt x="2102" y="2135"/>
                      <a:pt x="2002" y="0"/>
                      <a:pt x="2002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331;p50">
                <a:extLst>
                  <a:ext uri="{FF2B5EF4-FFF2-40B4-BE49-F238E27FC236}">
                    <a16:creationId xmlns:a16="http://schemas.microsoft.com/office/drawing/2014/main" id="{90E6F755-2C8E-4959-83B6-FE808D2143BA}"/>
                  </a:ext>
                </a:extLst>
              </p:cNvPr>
              <p:cNvSpPr/>
              <p:nvPr/>
            </p:nvSpPr>
            <p:spPr>
              <a:xfrm>
                <a:off x="2944763" y="3136991"/>
                <a:ext cx="46869" cy="3589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636" fill="none" extrusionOk="0">
                    <a:moveTo>
                      <a:pt x="0" y="1"/>
                    </a:moveTo>
                    <a:cubicBezTo>
                      <a:pt x="0" y="1"/>
                      <a:pt x="367" y="1335"/>
                      <a:pt x="2135" y="1635"/>
                    </a:cubicBezTo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Deteção de objetos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8F623064-70B4-4DAE-BD9F-1A35DC1400AD}"/>
              </a:ext>
            </a:extLst>
          </p:cNvPr>
          <p:cNvSpPr txBox="1">
            <a:spLocks/>
          </p:cNvSpPr>
          <p:nvPr/>
        </p:nvSpPr>
        <p:spPr>
          <a:xfrm>
            <a:off x="950856" y="2323160"/>
            <a:ext cx="7309224" cy="31912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/>
              <a:t>A deteção de objetos é usada numa ampla gama de aplicações, como carros, pessoas, cartas, números, etc…</a:t>
            </a:r>
          </a:p>
          <a:p>
            <a:endParaRPr lang="pt-PT" sz="2400"/>
          </a:p>
          <a:p>
            <a:r>
              <a:rPr lang="pt-PT" sz="2400"/>
              <a:t>É uma tarefa de visão computacional que envolve a identificação de instâncias de um objeto de uma determinada classe dentro de uma imagem ou vídeo.</a:t>
            </a:r>
          </a:p>
          <a:p>
            <a:pPr marL="186262" indent="0">
              <a:buNone/>
            </a:pPr>
            <a:endParaRPr lang="pt-PT" sz="24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260D24-D402-41CA-9779-ACCD5DA0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86299"/>
            <a:ext cx="2375747" cy="23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Métodos e Fundamentos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8F623064-70B4-4DAE-BD9F-1A35DC1400AD}"/>
              </a:ext>
            </a:extLst>
          </p:cNvPr>
          <p:cNvSpPr txBox="1">
            <a:spLocks/>
          </p:cNvSpPr>
          <p:nvPr/>
        </p:nvSpPr>
        <p:spPr>
          <a:xfrm>
            <a:off x="950856" y="1833363"/>
            <a:ext cx="7309224" cy="31912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/>
              <a:t>A deteção de objetos tem dois métodos principais de última geração, a saber:</a:t>
            </a:r>
          </a:p>
          <a:p>
            <a:endParaRPr lang="pt-PT" sz="2400"/>
          </a:p>
          <a:p>
            <a:r>
              <a:rPr lang="pt-PT" sz="2400" b="1"/>
              <a:t>Métodos de um estágio </a:t>
            </a:r>
            <a:r>
              <a:rPr lang="pt-PT" sz="2400"/>
              <a:t>- são focados principalmente na velocidade de inferência . Os exemplos incluem: YOLO, </a:t>
            </a:r>
            <a:r>
              <a:rPr lang="pt-PT" sz="2400" err="1"/>
              <a:t>RetinaNet</a:t>
            </a:r>
            <a:r>
              <a:rPr lang="pt-PT" sz="2400"/>
              <a:t> e SSD.</a:t>
            </a:r>
          </a:p>
          <a:p>
            <a:pPr marL="186262" indent="0">
              <a:buNone/>
            </a:pPr>
            <a:endParaRPr lang="pt-PT" sz="2400"/>
          </a:p>
          <a:p>
            <a:r>
              <a:rPr lang="pt-PT" sz="2400" b="1"/>
              <a:t>Métodos de dois estágios </a:t>
            </a:r>
            <a:r>
              <a:rPr lang="pt-PT" sz="2400"/>
              <a:t>- são focados principalmente na precisão da </a:t>
            </a:r>
            <a:r>
              <a:rPr lang="pt-PT" sz="2400" err="1"/>
              <a:t>detecção</a:t>
            </a:r>
            <a:r>
              <a:rPr lang="pt-PT" sz="2400"/>
              <a:t> . Os exemplos incluem: </a:t>
            </a:r>
            <a:r>
              <a:rPr lang="pt-PT" sz="2400" err="1"/>
              <a:t>Mask</a:t>
            </a:r>
            <a:r>
              <a:rPr lang="pt-PT" sz="2400"/>
              <a:t> R-CNN, </a:t>
            </a:r>
            <a:r>
              <a:rPr lang="pt-PT" sz="2400" err="1"/>
              <a:t>Faster</a:t>
            </a:r>
            <a:r>
              <a:rPr lang="pt-PT" sz="2400"/>
              <a:t> R-CNN e </a:t>
            </a:r>
            <a:r>
              <a:rPr lang="pt-PT" sz="2400" err="1"/>
              <a:t>Cascade</a:t>
            </a:r>
            <a:r>
              <a:rPr lang="pt-PT" sz="2400"/>
              <a:t> R-CNN.</a:t>
            </a:r>
          </a:p>
          <a:p>
            <a:pPr marL="186262" indent="0">
              <a:buNone/>
            </a:pPr>
            <a:endParaRPr lang="pt-PT" sz="24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260D24-D402-41CA-9779-ACCD5DA0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86299"/>
            <a:ext cx="2375747" cy="23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Algoritmo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8F623064-70B4-4DAE-BD9F-1A35DC1400AD}"/>
              </a:ext>
            </a:extLst>
          </p:cNvPr>
          <p:cNvSpPr txBox="1">
            <a:spLocks/>
          </p:cNvSpPr>
          <p:nvPr/>
        </p:nvSpPr>
        <p:spPr>
          <a:xfrm>
            <a:off x="5487488" y="2531521"/>
            <a:ext cx="6398624" cy="31912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/>
              <a:buChar char="•"/>
            </a:pPr>
            <a:r>
              <a:rPr lang="en-US" sz="2000" err="1"/>
              <a:t>Usaremos</a:t>
            </a:r>
            <a:r>
              <a:rPr lang="en-US" sz="2000"/>
              <a:t> o YOLO ( You Only Look Once ), </a:t>
            </a:r>
            <a:r>
              <a:rPr lang="en-US" sz="2000" err="1"/>
              <a:t>especificamente</a:t>
            </a:r>
            <a:r>
              <a:rPr lang="en-US" sz="2000"/>
              <a:t> o </a:t>
            </a:r>
            <a:r>
              <a:rPr lang="en-US" sz="2000" b="1"/>
              <a:t>YOLOv5</a:t>
            </a:r>
            <a:r>
              <a:rPr lang="en-US" sz="2000"/>
              <a:t>, que se </a:t>
            </a:r>
            <a:r>
              <a:rPr lang="en-US" sz="2000" err="1"/>
              <a:t>concentra</a:t>
            </a:r>
            <a:r>
              <a:rPr lang="en-US" sz="2000"/>
              <a:t> </a:t>
            </a:r>
            <a:r>
              <a:rPr lang="en-US" sz="2000" err="1"/>
              <a:t>na</a:t>
            </a:r>
            <a:r>
              <a:rPr lang="en-US" sz="2000"/>
              <a:t> </a:t>
            </a:r>
            <a:r>
              <a:rPr lang="en-US" sz="2000" err="1"/>
              <a:t>velocidade</a:t>
            </a:r>
            <a:r>
              <a:rPr lang="en-US" sz="2000"/>
              <a:t> e </a:t>
            </a:r>
            <a:r>
              <a:rPr lang="en-US" sz="2000" err="1"/>
              <a:t>precisão</a:t>
            </a:r>
            <a:r>
              <a:rPr lang="en-US" sz="2000"/>
              <a:t> da </a:t>
            </a:r>
            <a:r>
              <a:rPr lang="en-US" sz="2000" err="1"/>
              <a:t>inferência</a:t>
            </a:r>
            <a:r>
              <a:rPr lang="en-US" sz="2000"/>
              <a:t>.</a:t>
            </a:r>
          </a:p>
          <a:p>
            <a:pPr marL="0" indent="0">
              <a:lnSpc>
                <a:spcPct val="100000"/>
              </a:lnSpc>
            </a:pPr>
            <a:endParaRPr lang="en-US" sz="2000"/>
          </a:p>
          <a:p>
            <a:pPr marL="0" lvl="1" indent="0">
              <a:lnSpc>
                <a:spcPct val="100000"/>
              </a:lnSpc>
              <a:buFont typeface="Arial"/>
              <a:buChar char="•"/>
            </a:pPr>
            <a:r>
              <a:rPr lang="en-US" sz="2000"/>
              <a:t>O YOLO é </a:t>
            </a:r>
            <a:r>
              <a:rPr lang="en-US" sz="2000" err="1"/>
              <a:t>uma</a:t>
            </a:r>
            <a:r>
              <a:rPr lang="en-US" sz="2000"/>
              <a:t> </a:t>
            </a:r>
            <a:r>
              <a:rPr lang="en-US" sz="2000" err="1"/>
              <a:t>abordagem</a:t>
            </a:r>
            <a:r>
              <a:rPr lang="en-US" sz="2000"/>
              <a:t> </a:t>
            </a:r>
            <a:r>
              <a:rPr lang="en-US" sz="2000" err="1"/>
              <a:t>rápida</a:t>
            </a:r>
            <a:r>
              <a:rPr lang="en-US" sz="2000"/>
              <a:t> e </a:t>
            </a:r>
            <a:r>
              <a:rPr lang="en-US" sz="2000" err="1"/>
              <a:t>precisa</a:t>
            </a:r>
            <a:r>
              <a:rPr lang="en-US" sz="2000"/>
              <a:t> para a </a:t>
            </a:r>
            <a:r>
              <a:rPr lang="en-US" sz="2000" err="1"/>
              <a:t>deteção</a:t>
            </a:r>
            <a:r>
              <a:rPr lang="en-US" sz="2000"/>
              <a:t> de </a:t>
            </a:r>
            <a:r>
              <a:rPr lang="en-US" sz="2000" err="1"/>
              <a:t>objetos</a:t>
            </a:r>
            <a:r>
              <a:rPr lang="en-US" sz="2000"/>
              <a:t>. O </a:t>
            </a:r>
            <a:r>
              <a:rPr lang="en-US" sz="2000" err="1"/>
              <a:t>algoritmo</a:t>
            </a:r>
            <a:r>
              <a:rPr lang="en-US" sz="2000"/>
              <a:t> “</a:t>
            </a:r>
            <a:r>
              <a:rPr lang="en-US" sz="2000" err="1"/>
              <a:t>olha</a:t>
            </a:r>
            <a:r>
              <a:rPr lang="en-US" sz="2000"/>
              <a:t>” para a </a:t>
            </a:r>
            <a:r>
              <a:rPr lang="en-US" sz="2000" err="1"/>
              <a:t>imagem</a:t>
            </a:r>
            <a:r>
              <a:rPr lang="en-US" sz="2000"/>
              <a:t> </a:t>
            </a:r>
            <a:r>
              <a:rPr lang="en-US" sz="2000" err="1"/>
              <a:t>apenas</a:t>
            </a:r>
            <a:r>
              <a:rPr lang="en-US" sz="2000"/>
              <a:t> </a:t>
            </a:r>
            <a:r>
              <a:rPr lang="en-US" sz="2000" err="1"/>
              <a:t>uma</a:t>
            </a:r>
            <a:r>
              <a:rPr lang="en-US" sz="2000"/>
              <a:t> </a:t>
            </a:r>
            <a:r>
              <a:rPr lang="en-US" sz="2000" err="1"/>
              <a:t>vez</a:t>
            </a:r>
            <a:r>
              <a:rPr lang="en-US" sz="2000"/>
              <a:t> e </a:t>
            </a:r>
            <a:r>
              <a:rPr lang="en-US" sz="2000" err="1"/>
              <a:t>detecta</a:t>
            </a:r>
            <a:r>
              <a:rPr lang="en-US" sz="2000"/>
              <a:t> </a:t>
            </a:r>
            <a:r>
              <a:rPr lang="en-US" sz="2000" err="1"/>
              <a:t>todos</a:t>
            </a:r>
            <a:r>
              <a:rPr lang="en-US" sz="2000"/>
              <a:t> </a:t>
            </a:r>
            <a:r>
              <a:rPr lang="en-US" sz="2000" err="1"/>
              <a:t>os</a:t>
            </a:r>
            <a:r>
              <a:rPr lang="en-US" sz="2000"/>
              <a:t> </a:t>
            </a:r>
            <a:r>
              <a:rPr lang="en-US" sz="2000" err="1"/>
              <a:t>objetos</a:t>
            </a:r>
            <a:r>
              <a:rPr lang="en-US" sz="2000"/>
              <a:t> que </a:t>
            </a:r>
            <a:r>
              <a:rPr lang="en-US" sz="2000" err="1"/>
              <a:t>estão</a:t>
            </a:r>
            <a:r>
              <a:rPr lang="en-US" sz="2000"/>
              <a:t> presents, </a:t>
            </a:r>
            <a:r>
              <a:rPr lang="en-US" sz="2000" err="1"/>
              <a:t>assim</a:t>
            </a:r>
            <a:r>
              <a:rPr lang="en-US" sz="2000"/>
              <a:t> </a:t>
            </a:r>
            <a:r>
              <a:rPr lang="en-US" sz="2000" err="1"/>
              <a:t>como</a:t>
            </a:r>
            <a:r>
              <a:rPr lang="en-US" sz="2000"/>
              <a:t> as </a:t>
            </a:r>
            <a:r>
              <a:rPr lang="en-US" sz="2000" err="1"/>
              <a:t>suas</a:t>
            </a:r>
            <a:r>
              <a:rPr lang="en-US" sz="2000"/>
              <a:t> </a:t>
            </a:r>
            <a:r>
              <a:rPr lang="en-US" sz="2000" err="1"/>
              <a:t>localizações</a:t>
            </a:r>
            <a:r>
              <a:rPr lang="en-US" sz="2000"/>
              <a:t>.</a:t>
            </a:r>
          </a:p>
          <a:p>
            <a:pPr marL="186262" indent="0">
              <a:buNone/>
            </a:pPr>
            <a:endParaRPr lang="pt-PT" sz="240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1161A42-6A4C-44C9-AF2A-91046B52C8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2531521"/>
            <a:ext cx="4751302" cy="27431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0C8B56-45F1-46F2-8CBA-05D56530D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91" t="39470" b="36902"/>
          <a:stretch/>
        </p:blipFill>
        <p:spPr>
          <a:xfrm>
            <a:off x="8850086" y="5654389"/>
            <a:ext cx="3341914" cy="8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47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Principais pontos em </a:t>
            </a:r>
            <a:r>
              <a:rPr lang="pt-PT" err="1"/>
              <a:t>Python</a:t>
            </a:r>
            <a:endParaRPr lang="pt-PT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DD7D365-6590-48CC-9729-A1257038E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"/>
          <a:stretch/>
        </p:blipFill>
        <p:spPr>
          <a:xfrm>
            <a:off x="1096651" y="3470917"/>
            <a:ext cx="3379171" cy="624468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0A27C3A-210B-41EA-9A64-C15B5685A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" t="22427" b="8276"/>
          <a:stretch/>
        </p:blipFill>
        <p:spPr>
          <a:xfrm>
            <a:off x="1096651" y="4382255"/>
            <a:ext cx="3379171" cy="87583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A924AD6-78BA-4BE4-B67B-C892E3F1D9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097"/>
          <a:stretch>
            <a:fillRect/>
          </a:stretch>
        </p:blipFill>
        <p:spPr>
          <a:xfrm>
            <a:off x="5485385" y="4574078"/>
            <a:ext cx="3235305" cy="648491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C5C0336D-44AB-42FB-B8A8-585E7416DC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9" r="16784" b="319"/>
          <a:stretch>
            <a:fillRect/>
          </a:stretch>
        </p:blipFill>
        <p:spPr>
          <a:xfrm>
            <a:off x="21212894" y="4213437"/>
            <a:ext cx="9046092" cy="945723"/>
          </a:xfrm>
          <a:prstGeom prst="rect">
            <a:avLst/>
          </a:prstGeom>
        </p:spPr>
      </p:pic>
      <p:grpSp>
        <p:nvGrpSpPr>
          <p:cNvPr id="12" name="Group 8">
            <a:extLst>
              <a:ext uri="{FF2B5EF4-FFF2-40B4-BE49-F238E27FC236}">
                <a16:creationId xmlns:a16="http://schemas.microsoft.com/office/drawing/2014/main" id="{696CEE4E-04A9-4EE9-BC42-B0C185A6CB97}"/>
              </a:ext>
            </a:extLst>
          </p:cNvPr>
          <p:cNvGrpSpPr/>
          <p:nvPr/>
        </p:nvGrpSpPr>
        <p:grpSpPr>
          <a:xfrm>
            <a:off x="1096651" y="2185828"/>
            <a:ext cx="3092705" cy="2100008"/>
            <a:chOff x="0" y="1048386"/>
            <a:chExt cx="4178674" cy="4385002"/>
          </a:xfrm>
        </p:grpSpPr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436549AA-E573-4285-9DC8-3665867536F5}"/>
                </a:ext>
              </a:extLst>
            </p:cNvPr>
            <p:cNvSpPr txBox="1"/>
            <p:nvPr/>
          </p:nvSpPr>
          <p:spPr>
            <a:xfrm>
              <a:off x="0" y="1048386"/>
              <a:ext cx="4178673" cy="19673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90"/>
                </a:lnSpc>
              </a:pPr>
              <a:r>
                <a:rPr lang="en-US" sz="2400" b="1">
                  <a:solidFill>
                    <a:srgbClr val="00B050"/>
                  </a:solidFill>
                  <a:latin typeface="HK Grotesk Medium Bold"/>
                </a:rPr>
                <a:t>1º</a:t>
              </a:r>
              <a:r>
                <a:rPr lang="en-US" sz="2075">
                  <a:solidFill>
                    <a:srgbClr val="00B050"/>
                  </a:solidFill>
                  <a:latin typeface="HK Grotesk Medium Bold"/>
                </a:rPr>
                <a:t> </a:t>
              </a:r>
              <a:r>
                <a:rPr lang="en-US" sz="2075" err="1">
                  <a:solidFill>
                    <a:srgbClr val="00B050"/>
                  </a:solidFill>
                  <a:latin typeface="HK Grotesk Medium Bold"/>
                </a:rPr>
                <a:t>Instalar</a:t>
              </a:r>
              <a:r>
                <a:rPr lang="en-US" sz="2075">
                  <a:solidFill>
                    <a:srgbClr val="00B050"/>
                  </a:solidFill>
                  <a:latin typeface="HK Grotesk Medium Bold"/>
                </a:rPr>
                <a:t> as </a:t>
              </a:r>
              <a:r>
                <a:rPr lang="en-US" sz="2075" err="1">
                  <a:solidFill>
                    <a:srgbClr val="00B050"/>
                  </a:solidFill>
                  <a:latin typeface="HK Grotesk Medium Bold"/>
                </a:rPr>
                <a:t>dependências</a:t>
              </a:r>
              <a:r>
                <a:rPr lang="en-US" sz="2075">
                  <a:solidFill>
                    <a:srgbClr val="00B050"/>
                  </a:solidFill>
                  <a:latin typeface="HK Grotesk Medium Bold"/>
                </a:rPr>
                <a:t> do </a:t>
              </a:r>
              <a:r>
                <a:rPr lang="en-US" sz="2075" err="1">
                  <a:solidFill>
                    <a:srgbClr val="00B050"/>
                  </a:solidFill>
                  <a:latin typeface="HK Grotesk Medium Bold"/>
                </a:rPr>
                <a:t>projeto</a:t>
              </a:r>
              <a:endParaRPr lang="en-US" sz="2075">
                <a:solidFill>
                  <a:srgbClr val="00B050"/>
                </a:solidFill>
                <a:latin typeface="HK Grotesk Medium Bold"/>
              </a:endParaRPr>
            </a:p>
            <a:p>
              <a:pPr>
                <a:lnSpc>
                  <a:spcPts val="2490"/>
                </a:lnSpc>
              </a:pPr>
              <a:endParaRPr lang="en-US" sz="2075">
                <a:solidFill>
                  <a:srgbClr val="009490"/>
                </a:solidFill>
                <a:latin typeface="HK Grotesk Medium Bold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091EC7DC-BEB2-44B8-BC1F-F4FF39D4623C}"/>
                </a:ext>
              </a:extLst>
            </p:cNvPr>
            <p:cNvSpPr txBox="1"/>
            <p:nvPr/>
          </p:nvSpPr>
          <p:spPr>
            <a:xfrm>
              <a:off x="0" y="2661762"/>
              <a:ext cx="4178674" cy="2771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2145"/>
                </a:lnSpc>
                <a:buFont typeface="Arial" panose="020B0604020202020204" pitchFamily="34" charset="0"/>
                <a:buChar char="•"/>
              </a:pPr>
              <a:r>
                <a:rPr lang="en-US" sz="1650">
                  <a:solidFill>
                    <a:srgbClr val="000000"/>
                  </a:solidFill>
                  <a:latin typeface="HK Grotesk Medium"/>
                </a:rPr>
                <a:t>"</a:t>
              </a:r>
              <a:r>
                <a:rPr lang="en-US" sz="1650" err="1">
                  <a:solidFill>
                    <a:srgbClr val="000000"/>
                  </a:solidFill>
                  <a:latin typeface="HK Grotesk Medium"/>
                </a:rPr>
                <a:t>clonar</a:t>
              </a:r>
              <a:r>
                <a:rPr lang="en-US" sz="1650">
                  <a:solidFill>
                    <a:srgbClr val="000000"/>
                  </a:solidFill>
                  <a:latin typeface="HK Grotesk Medium"/>
                </a:rPr>
                <a:t>" o </a:t>
              </a:r>
              <a:r>
                <a:rPr lang="en-US" sz="1650" err="1">
                  <a:solidFill>
                    <a:srgbClr val="000000"/>
                  </a:solidFill>
                  <a:latin typeface="HK Grotesk Medium"/>
                </a:rPr>
                <a:t>repositório</a:t>
              </a:r>
              <a:r>
                <a:rPr lang="en-US" sz="1650">
                  <a:solidFill>
                    <a:srgbClr val="000000"/>
                  </a:solidFill>
                  <a:latin typeface="HK Grotesk Medium"/>
                </a:rPr>
                <a:t> YOLOV5 no GitHub</a:t>
              </a:r>
            </a:p>
            <a:p>
              <a:pPr marL="285750" indent="-285750">
                <a:lnSpc>
                  <a:spcPts val="2145"/>
                </a:lnSpc>
                <a:buFont typeface="Arial" panose="020B0604020202020204" pitchFamily="34" charset="0"/>
                <a:buChar char="•"/>
              </a:pPr>
              <a:endParaRPr lang="en-US" sz="1650">
                <a:solidFill>
                  <a:srgbClr val="000000"/>
                </a:solidFill>
                <a:latin typeface="HK Grotesk Medium"/>
              </a:endParaRPr>
            </a:p>
            <a:p>
              <a:pPr>
                <a:lnSpc>
                  <a:spcPts val="2145"/>
                </a:lnSpc>
              </a:pPr>
              <a:endParaRPr lang="en-US" sz="1650">
                <a:solidFill>
                  <a:srgbClr val="000000"/>
                </a:solidFill>
                <a:latin typeface="HK Grotesk Medium"/>
              </a:endParaRPr>
            </a:p>
            <a:p>
              <a:pPr marL="285750" indent="-285750">
                <a:lnSpc>
                  <a:spcPts val="2145"/>
                </a:lnSpc>
                <a:buFont typeface="Arial" panose="020B0604020202020204" pitchFamily="34" charset="0"/>
                <a:buChar char="•"/>
              </a:pPr>
              <a:r>
                <a:rPr lang="en-US" sz="1650" err="1">
                  <a:solidFill>
                    <a:srgbClr val="000000"/>
                  </a:solidFill>
                  <a:latin typeface="HK Grotesk Medium"/>
                </a:rPr>
                <a:t>Instalar</a:t>
              </a:r>
              <a:r>
                <a:rPr lang="en-US" sz="1650">
                  <a:solidFill>
                    <a:srgbClr val="000000"/>
                  </a:solidFill>
                  <a:latin typeface="HK Grotesk Medium"/>
                </a:rPr>
                <a:t> as </a:t>
              </a:r>
              <a:r>
                <a:rPr lang="en-US" sz="1650" err="1">
                  <a:solidFill>
                    <a:srgbClr val="000000"/>
                  </a:solidFill>
                  <a:latin typeface="HK Grotesk Medium"/>
                </a:rPr>
                <a:t>dependências</a:t>
              </a:r>
              <a:endParaRPr lang="en-US" sz="1650">
                <a:solidFill>
                  <a:srgbClr val="000000"/>
                </a:solidFill>
                <a:latin typeface="HK Grotesk Medium"/>
              </a:endParaRPr>
            </a:p>
          </p:txBody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6FBB7A65-9A5D-4242-9FAA-D35239699D94}"/>
              </a:ext>
            </a:extLst>
          </p:cNvPr>
          <p:cNvGrpSpPr/>
          <p:nvPr/>
        </p:nvGrpSpPr>
        <p:grpSpPr>
          <a:xfrm>
            <a:off x="5485386" y="2175370"/>
            <a:ext cx="3542674" cy="1717594"/>
            <a:chOff x="-93133" y="1038861"/>
            <a:chExt cx="5583529" cy="2893311"/>
          </a:xfrm>
        </p:grpSpPr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EDEE8DBA-4F4F-4E0A-86C5-79CA06E3D33E}"/>
                </a:ext>
              </a:extLst>
            </p:cNvPr>
            <p:cNvSpPr txBox="1"/>
            <p:nvPr/>
          </p:nvSpPr>
          <p:spPr>
            <a:xfrm>
              <a:off x="0" y="1038861"/>
              <a:ext cx="5490396" cy="44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 b="1">
                  <a:solidFill>
                    <a:srgbClr val="00B050"/>
                  </a:solidFill>
                  <a:latin typeface="HK Grotesk Medium Bold"/>
                </a:rPr>
                <a:t>2º</a:t>
              </a:r>
              <a:r>
                <a:rPr lang="en-US" sz="2300">
                  <a:solidFill>
                    <a:srgbClr val="00B050"/>
                  </a:solidFill>
                  <a:latin typeface="HK Grotesk Medium Bold"/>
                </a:rPr>
                <a:t> </a:t>
              </a:r>
              <a:r>
                <a:rPr lang="en-US" sz="2300" err="1">
                  <a:solidFill>
                    <a:srgbClr val="00B050"/>
                  </a:solidFill>
                  <a:latin typeface="HK Grotesk Medium Bold"/>
                </a:rPr>
                <a:t>Inferência</a:t>
              </a:r>
              <a:r>
                <a:rPr lang="en-US" sz="2300">
                  <a:solidFill>
                    <a:srgbClr val="00B050"/>
                  </a:solidFill>
                  <a:latin typeface="HK Grotesk Medium Bold"/>
                </a:rPr>
                <a:t> de </a:t>
              </a:r>
              <a:r>
                <a:rPr lang="en-US" sz="2300" err="1">
                  <a:solidFill>
                    <a:srgbClr val="00B050"/>
                  </a:solidFill>
                  <a:latin typeface="HK Grotesk Medium Bold"/>
                </a:rPr>
                <a:t>modelo</a:t>
              </a:r>
              <a:endParaRPr lang="en-US" sz="2300">
                <a:solidFill>
                  <a:srgbClr val="00B050"/>
                </a:solidFill>
                <a:latin typeface="HK Grotesk Medium Bold"/>
              </a:endParaRPr>
            </a:p>
          </p:txBody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3C32D029-0D8D-49BB-9B32-8DA85E32563B}"/>
                </a:ext>
              </a:extLst>
            </p:cNvPr>
            <p:cNvSpPr txBox="1"/>
            <p:nvPr/>
          </p:nvSpPr>
          <p:spPr>
            <a:xfrm>
              <a:off x="-93133" y="1975103"/>
              <a:ext cx="5490396" cy="1957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Como o YOLOv5 é um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modelo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pré-treinado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,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testaremos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o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seu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desempenho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executando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o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comando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a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seguinte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para </a:t>
              </a:r>
              <a:r>
                <a:rPr lang="en-US" err="1">
                  <a:solidFill>
                    <a:srgbClr val="000000"/>
                  </a:solidFill>
                  <a:latin typeface="HK Grotesk Medium"/>
                </a:rPr>
                <a:t>determinar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com que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precisão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deteta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objetos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.</a:t>
              </a:r>
            </a:p>
          </p:txBody>
        </p:sp>
      </p:grpSp>
      <p:grpSp>
        <p:nvGrpSpPr>
          <p:cNvPr id="24" name="Group 20">
            <a:extLst>
              <a:ext uri="{FF2B5EF4-FFF2-40B4-BE49-F238E27FC236}">
                <a16:creationId xmlns:a16="http://schemas.microsoft.com/office/drawing/2014/main" id="{DD234366-6AD0-4213-AE7E-EB7E37DFF35A}"/>
              </a:ext>
            </a:extLst>
          </p:cNvPr>
          <p:cNvGrpSpPr/>
          <p:nvPr/>
        </p:nvGrpSpPr>
        <p:grpSpPr>
          <a:xfrm>
            <a:off x="17051707" y="-2372727"/>
            <a:ext cx="3953357" cy="2128768"/>
            <a:chOff x="0" y="0"/>
            <a:chExt cx="5271142" cy="2838358"/>
          </a:xfrm>
        </p:grpSpPr>
        <p:sp>
          <p:nvSpPr>
            <p:cNvPr id="25" name="TextBox 21">
              <a:extLst>
                <a:ext uri="{FF2B5EF4-FFF2-40B4-BE49-F238E27FC236}">
                  <a16:creationId xmlns:a16="http://schemas.microsoft.com/office/drawing/2014/main" id="{8DC2F37A-52B0-4604-B187-91B48FAAD44F}"/>
                </a:ext>
              </a:extLst>
            </p:cNvPr>
            <p:cNvSpPr txBox="1"/>
            <p:nvPr/>
          </p:nvSpPr>
          <p:spPr>
            <a:xfrm>
              <a:off x="0" y="924254"/>
              <a:ext cx="527114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90"/>
                </a:lnSpc>
              </a:pPr>
              <a:r>
                <a:rPr lang="en-US" sz="2075">
                  <a:solidFill>
                    <a:srgbClr val="009490"/>
                  </a:solidFill>
                  <a:latin typeface="HK Grotesk Medium Bold"/>
                </a:rPr>
                <a:t>Deteção</a:t>
              </a:r>
            </a:p>
          </p:txBody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23B6647D-B0BF-4A0D-BFE0-96AC17AFA741}"/>
                </a:ext>
              </a:extLst>
            </p:cNvPr>
            <p:cNvSpPr txBox="1"/>
            <p:nvPr/>
          </p:nvSpPr>
          <p:spPr>
            <a:xfrm>
              <a:off x="0" y="-9525"/>
              <a:ext cx="523731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009490"/>
                  </a:solidFill>
                  <a:latin typeface="HK Grotesk Bold Bold"/>
                </a:rPr>
                <a:t>T4</a:t>
              </a:r>
            </a:p>
          </p:txBody>
        </p:sp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1BCB4B99-59BB-4342-8098-78B8E55C7630}"/>
                </a:ext>
              </a:extLst>
            </p:cNvPr>
            <p:cNvSpPr txBox="1"/>
            <p:nvPr/>
          </p:nvSpPr>
          <p:spPr>
            <a:xfrm>
              <a:off x="33831" y="1719488"/>
              <a:ext cx="5203481" cy="102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47"/>
                </a:lnSpc>
              </a:pPr>
              <a:r>
                <a:rPr lang="en-US" sz="1575">
                  <a:solidFill>
                    <a:srgbClr val="000000"/>
                  </a:solidFill>
                  <a:latin typeface="HK Grotesk Medium"/>
                </a:rPr>
                <a:t>A execução do seguinte comando detetará objetos em nossas imagens armazenadas no caminho data/images:</a:t>
              </a:r>
            </a:p>
          </p:txBody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B161A579-6D3A-4E43-BDAA-F34063378E5A}"/>
              </a:ext>
            </a:extLst>
          </p:cNvPr>
          <p:cNvGrpSpPr/>
          <p:nvPr/>
        </p:nvGrpSpPr>
        <p:grpSpPr>
          <a:xfrm>
            <a:off x="19462114" y="8639877"/>
            <a:ext cx="3501560" cy="2161296"/>
            <a:chOff x="0" y="0"/>
            <a:chExt cx="4668746" cy="2881728"/>
          </a:xfrm>
        </p:grpSpPr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9A7D1019-7CB7-4BDF-B0B6-382DC1FB6477}"/>
                </a:ext>
              </a:extLst>
            </p:cNvPr>
            <p:cNvSpPr txBox="1"/>
            <p:nvPr/>
          </p:nvSpPr>
          <p:spPr>
            <a:xfrm>
              <a:off x="0" y="1038861"/>
              <a:ext cx="4668746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9490"/>
                  </a:solidFill>
                  <a:latin typeface="HK Grotesk Medium Bold"/>
                </a:rPr>
                <a:t>Resultados</a:t>
              </a:r>
            </a:p>
          </p:txBody>
        </p:sp>
        <p:sp>
          <p:nvSpPr>
            <p:cNvPr id="30" name="TextBox 26">
              <a:extLst>
                <a:ext uri="{FF2B5EF4-FFF2-40B4-BE49-F238E27FC236}">
                  <a16:creationId xmlns:a16="http://schemas.microsoft.com/office/drawing/2014/main" id="{3BFAEBA8-0076-44C7-8445-0F6BB8068FAC}"/>
                </a:ext>
              </a:extLst>
            </p:cNvPr>
            <p:cNvSpPr txBox="1"/>
            <p:nvPr/>
          </p:nvSpPr>
          <p:spPr>
            <a:xfrm>
              <a:off x="0" y="0"/>
              <a:ext cx="3387584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60"/>
                </a:lnSpc>
              </a:pPr>
              <a:r>
                <a:rPr lang="en-US" sz="3050">
                  <a:solidFill>
                    <a:srgbClr val="009490"/>
                  </a:solidFill>
                  <a:latin typeface="HK Grotesk Bold Bold"/>
                </a:rPr>
                <a:t>T5</a:t>
              </a:r>
            </a:p>
          </p:txBody>
        </p:sp>
        <p:sp>
          <p:nvSpPr>
            <p:cNvPr id="31" name="TextBox 27">
              <a:extLst>
                <a:ext uri="{FF2B5EF4-FFF2-40B4-BE49-F238E27FC236}">
                  <a16:creationId xmlns:a16="http://schemas.microsoft.com/office/drawing/2014/main" id="{315C2641-FC65-41AB-8580-19204A99B06A}"/>
                </a:ext>
              </a:extLst>
            </p:cNvPr>
            <p:cNvSpPr txBox="1"/>
            <p:nvPr/>
          </p:nvSpPr>
          <p:spPr>
            <a:xfrm>
              <a:off x="0" y="1712058"/>
              <a:ext cx="4668746" cy="1169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Os resultados da imagem detetada serão armazenados no caminho runs/detect/exp.</a:t>
              </a:r>
            </a:p>
          </p:txBody>
        </p:sp>
      </p:grpSp>
      <p:sp>
        <p:nvSpPr>
          <p:cNvPr id="32" name="Retângulo 31">
            <a:extLst>
              <a:ext uri="{FF2B5EF4-FFF2-40B4-BE49-F238E27FC236}">
                <a16:creationId xmlns:a16="http://schemas.microsoft.com/office/drawing/2014/main" id="{E9B48984-0DC0-4605-B46A-0DD147474FF6}"/>
              </a:ext>
            </a:extLst>
          </p:cNvPr>
          <p:cNvSpPr/>
          <p:nvPr/>
        </p:nvSpPr>
        <p:spPr>
          <a:xfrm>
            <a:off x="950856" y="2044700"/>
            <a:ext cx="3695700" cy="3327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03A5435-56E3-4E73-99BC-582BF985E7B4}"/>
              </a:ext>
            </a:extLst>
          </p:cNvPr>
          <p:cNvSpPr/>
          <p:nvPr/>
        </p:nvSpPr>
        <p:spPr>
          <a:xfrm>
            <a:off x="5237109" y="2044700"/>
            <a:ext cx="3695700" cy="3327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D8A641A-DE14-4EFE-B97E-EF83D3D86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03" y="4784023"/>
            <a:ext cx="1921312" cy="19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7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Principais pontos em </a:t>
            </a:r>
            <a:r>
              <a:rPr lang="pt-PT" err="1"/>
              <a:t>Python</a:t>
            </a:r>
            <a:endParaRPr lang="pt-PT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C5C0336D-44AB-42FB-B8A8-585E7416D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9" r="16784" b="319"/>
          <a:stretch>
            <a:fillRect/>
          </a:stretch>
        </p:blipFill>
        <p:spPr>
          <a:xfrm>
            <a:off x="1039537" y="3670919"/>
            <a:ext cx="3518335" cy="367824"/>
          </a:xfrm>
          <a:prstGeom prst="rect">
            <a:avLst/>
          </a:prstGeom>
        </p:spPr>
      </p:pic>
      <p:grpSp>
        <p:nvGrpSpPr>
          <p:cNvPr id="24" name="Group 20">
            <a:extLst>
              <a:ext uri="{FF2B5EF4-FFF2-40B4-BE49-F238E27FC236}">
                <a16:creationId xmlns:a16="http://schemas.microsoft.com/office/drawing/2014/main" id="{DD234366-6AD0-4213-AE7E-EB7E37DFF35A}"/>
              </a:ext>
            </a:extLst>
          </p:cNvPr>
          <p:cNvGrpSpPr/>
          <p:nvPr/>
        </p:nvGrpSpPr>
        <p:grpSpPr>
          <a:xfrm>
            <a:off x="1039537" y="2168259"/>
            <a:ext cx="3518335" cy="1169350"/>
            <a:chOff x="-68665" y="924254"/>
            <a:chExt cx="5408468" cy="1122506"/>
          </a:xfrm>
        </p:grpSpPr>
        <p:sp>
          <p:nvSpPr>
            <p:cNvPr id="25" name="TextBox 21">
              <a:extLst>
                <a:ext uri="{FF2B5EF4-FFF2-40B4-BE49-F238E27FC236}">
                  <a16:creationId xmlns:a16="http://schemas.microsoft.com/office/drawing/2014/main" id="{8DC2F37A-52B0-4604-B187-91B48FAAD44F}"/>
                </a:ext>
              </a:extLst>
            </p:cNvPr>
            <p:cNvSpPr txBox="1"/>
            <p:nvPr/>
          </p:nvSpPr>
          <p:spPr>
            <a:xfrm>
              <a:off x="0" y="924254"/>
              <a:ext cx="5271142" cy="401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90"/>
                </a:lnSpc>
              </a:pPr>
              <a:r>
                <a:rPr lang="en-US" sz="2075" b="1">
                  <a:solidFill>
                    <a:srgbClr val="00B050"/>
                  </a:solidFill>
                  <a:latin typeface="HK Grotesk Medium Bold"/>
                </a:rPr>
                <a:t>3º</a:t>
              </a:r>
              <a:r>
                <a:rPr lang="en-US" sz="2075">
                  <a:solidFill>
                    <a:srgbClr val="00B050"/>
                  </a:solidFill>
                  <a:latin typeface="HK Grotesk Medium Bold"/>
                </a:rPr>
                <a:t> </a:t>
              </a:r>
              <a:r>
                <a:rPr lang="en-US" sz="2075" err="1">
                  <a:solidFill>
                    <a:srgbClr val="00B050"/>
                  </a:solidFill>
                  <a:latin typeface="HK Grotesk Medium Bold"/>
                </a:rPr>
                <a:t>Deteção</a:t>
              </a:r>
              <a:endParaRPr lang="en-US" sz="2075">
                <a:solidFill>
                  <a:srgbClr val="00B050"/>
                </a:solidFill>
                <a:latin typeface="HK Grotesk Medium Bold"/>
              </a:endParaRPr>
            </a:p>
          </p:txBody>
        </p:sp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1BCB4B99-59BB-4342-8098-78B8E55C7630}"/>
                </a:ext>
              </a:extLst>
            </p:cNvPr>
            <p:cNvSpPr txBox="1"/>
            <p:nvPr/>
          </p:nvSpPr>
          <p:spPr>
            <a:xfrm>
              <a:off x="-68665" y="1325561"/>
              <a:ext cx="5408468" cy="7211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47"/>
                </a:lnSpc>
              </a:pPr>
              <a:r>
                <a:rPr lang="en-US" sz="1575">
                  <a:solidFill>
                    <a:srgbClr val="000000"/>
                  </a:solidFill>
                  <a:latin typeface="HK Grotesk Medium"/>
                </a:rPr>
                <a:t>A </a:t>
              </a:r>
              <a:r>
                <a:rPr lang="en-US" sz="1575" err="1">
                  <a:solidFill>
                    <a:srgbClr val="000000"/>
                  </a:solidFill>
                  <a:latin typeface="HK Grotesk Medium"/>
                </a:rPr>
                <a:t>execução</a:t>
              </a:r>
              <a:r>
                <a:rPr lang="en-US" sz="1575">
                  <a:solidFill>
                    <a:srgbClr val="000000"/>
                  </a:solidFill>
                  <a:latin typeface="HK Grotesk Medium"/>
                </a:rPr>
                <a:t> do </a:t>
              </a:r>
              <a:r>
                <a:rPr lang="en-US" sz="1575" err="1">
                  <a:solidFill>
                    <a:srgbClr val="000000"/>
                  </a:solidFill>
                  <a:latin typeface="HK Grotesk Medium"/>
                </a:rPr>
                <a:t>seguinte</a:t>
              </a:r>
              <a:r>
                <a:rPr lang="en-US" sz="1575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575" err="1">
                  <a:solidFill>
                    <a:srgbClr val="000000"/>
                  </a:solidFill>
                  <a:latin typeface="HK Grotesk Medium"/>
                </a:rPr>
                <a:t>comando</a:t>
              </a:r>
              <a:r>
                <a:rPr lang="en-US" sz="1575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575" err="1">
                  <a:solidFill>
                    <a:srgbClr val="000000"/>
                  </a:solidFill>
                  <a:latin typeface="HK Grotesk Medium"/>
                </a:rPr>
                <a:t>detetará</a:t>
              </a:r>
              <a:r>
                <a:rPr lang="en-US" sz="1575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575" err="1">
                  <a:solidFill>
                    <a:srgbClr val="000000"/>
                  </a:solidFill>
                  <a:latin typeface="HK Grotesk Medium"/>
                </a:rPr>
                <a:t>objetos</a:t>
              </a:r>
              <a:r>
                <a:rPr lang="en-US" sz="1575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575" err="1">
                  <a:solidFill>
                    <a:srgbClr val="000000"/>
                  </a:solidFill>
                  <a:latin typeface="HK Grotesk Medium"/>
                </a:rPr>
                <a:t>nas</a:t>
              </a:r>
              <a:r>
                <a:rPr lang="en-US" sz="1575">
                  <a:solidFill>
                    <a:srgbClr val="000000"/>
                  </a:solidFill>
                  <a:latin typeface="HK Grotesk Medium"/>
                </a:rPr>
                <a:t> imagens </a:t>
              </a:r>
              <a:r>
                <a:rPr lang="en-US" sz="1575" err="1">
                  <a:solidFill>
                    <a:srgbClr val="000000"/>
                  </a:solidFill>
                  <a:latin typeface="HK Grotesk Medium"/>
                </a:rPr>
                <a:t>armazenadas</a:t>
              </a:r>
              <a:r>
                <a:rPr lang="en-US" sz="1575">
                  <a:solidFill>
                    <a:srgbClr val="000000"/>
                  </a:solidFill>
                  <a:latin typeface="HK Grotesk Medium"/>
                </a:rPr>
                <a:t> no </a:t>
              </a:r>
              <a:r>
                <a:rPr lang="en-US" sz="1575" err="1">
                  <a:solidFill>
                    <a:srgbClr val="000000"/>
                  </a:solidFill>
                  <a:latin typeface="HK Grotesk Medium"/>
                </a:rPr>
                <a:t>caminho</a:t>
              </a:r>
              <a:r>
                <a:rPr lang="en-US" sz="1575">
                  <a:solidFill>
                    <a:srgbClr val="000000"/>
                  </a:solidFill>
                  <a:latin typeface="HK Grotesk Medium"/>
                </a:rPr>
                <a:t> data/images:</a:t>
              </a:r>
            </a:p>
          </p:txBody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B161A579-6D3A-4E43-BDAA-F34063378E5A}"/>
              </a:ext>
            </a:extLst>
          </p:cNvPr>
          <p:cNvGrpSpPr/>
          <p:nvPr/>
        </p:nvGrpSpPr>
        <p:grpSpPr>
          <a:xfrm>
            <a:off x="5431249" y="2168259"/>
            <a:ext cx="3501560" cy="1382150"/>
            <a:chOff x="0" y="1038861"/>
            <a:chExt cx="4668746" cy="1842867"/>
          </a:xfrm>
        </p:grpSpPr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9A7D1019-7CB7-4BDF-B0B6-382DC1FB6477}"/>
                </a:ext>
              </a:extLst>
            </p:cNvPr>
            <p:cNvSpPr txBox="1"/>
            <p:nvPr/>
          </p:nvSpPr>
          <p:spPr>
            <a:xfrm>
              <a:off x="0" y="1038861"/>
              <a:ext cx="4668746" cy="448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B050"/>
                  </a:solidFill>
                  <a:latin typeface="HK Grotesk Medium Bold"/>
                </a:rPr>
                <a:t>4º </a:t>
              </a:r>
              <a:r>
                <a:rPr lang="en-US" sz="2300" err="1">
                  <a:solidFill>
                    <a:srgbClr val="00B050"/>
                  </a:solidFill>
                  <a:latin typeface="HK Grotesk Medium Bold"/>
                </a:rPr>
                <a:t>Resultados</a:t>
              </a:r>
              <a:endParaRPr lang="en-US" sz="2300">
                <a:solidFill>
                  <a:srgbClr val="00B050"/>
                </a:solidFill>
                <a:latin typeface="HK Grotesk Medium Bold"/>
              </a:endParaRPr>
            </a:p>
          </p:txBody>
        </p:sp>
        <p:sp>
          <p:nvSpPr>
            <p:cNvPr id="31" name="TextBox 27">
              <a:extLst>
                <a:ext uri="{FF2B5EF4-FFF2-40B4-BE49-F238E27FC236}">
                  <a16:creationId xmlns:a16="http://schemas.microsoft.com/office/drawing/2014/main" id="{315C2641-FC65-41AB-8580-19204A99B06A}"/>
                </a:ext>
              </a:extLst>
            </p:cNvPr>
            <p:cNvSpPr txBox="1"/>
            <p:nvPr/>
          </p:nvSpPr>
          <p:spPr>
            <a:xfrm>
              <a:off x="0" y="1712058"/>
              <a:ext cx="4668746" cy="1169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40"/>
                </a:lnSpc>
              </a:pP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Os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resultados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da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imagem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detetada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serão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armazenados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no </a:t>
              </a:r>
              <a:r>
                <a:rPr lang="en-US" sz="1800" err="1">
                  <a:solidFill>
                    <a:srgbClr val="000000"/>
                  </a:solidFill>
                  <a:latin typeface="HK Grotesk Medium"/>
                </a:rPr>
                <a:t>caminho</a:t>
              </a:r>
              <a:r>
                <a:rPr lang="en-US" sz="1800">
                  <a:solidFill>
                    <a:srgbClr val="000000"/>
                  </a:solidFill>
                  <a:latin typeface="HK Grotesk Medium"/>
                </a:rPr>
                <a:t> runs/detect/exp.</a:t>
              </a:r>
            </a:p>
          </p:txBody>
        </p:sp>
      </p:grpSp>
      <p:sp>
        <p:nvSpPr>
          <p:cNvPr id="32" name="Retângulo 31">
            <a:extLst>
              <a:ext uri="{FF2B5EF4-FFF2-40B4-BE49-F238E27FC236}">
                <a16:creationId xmlns:a16="http://schemas.microsoft.com/office/drawing/2014/main" id="{E9B48984-0DC0-4605-B46A-0DD147474FF6}"/>
              </a:ext>
            </a:extLst>
          </p:cNvPr>
          <p:cNvSpPr/>
          <p:nvPr/>
        </p:nvSpPr>
        <p:spPr>
          <a:xfrm>
            <a:off x="950856" y="2044700"/>
            <a:ext cx="3695700" cy="220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03A5435-56E3-4E73-99BC-582BF985E7B4}"/>
              </a:ext>
            </a:extLst>
          </p:cNvPr>
          <p:cNvSpPr/>
          <p:nvPr/>
        </p:nvSpPr>
        <p:spPr>
          <a:xfrm>
            <a:off x="5237109" y="2044700"/>
            <a:ext cx="3695700" cy="220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D8A641A-DE14-4EFE-B97E-EF83D3D86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03" y="4784023"/>
            <a:ext cx="1921312" cy="19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4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Organização dos dados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2F86561A-2756-4B8F-ADCF-945DE6F74F81}"/>
              </a:ext>
            </a:extLst>
          </p:cNvPr>
          <p:cNvSpPr txBox="1"/>
          <p:nvPr/>
        </p:nvSpPr>
        <p:spPr>
          <a:xfrm>
            <a:off x="769881" y="1884154"/>
            <a:ext cx="5275773" cy="225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7"/>
              </a:lnSpc>
            </a:pPr>
            <a:endParaRPr/>
          </a:p>
          <a:p>
            <a:pPr marL="345441" lvl="1">
              <a:lnSpc>
                <a:spcPts val="3840"/>
              </a:lnSpc>
            </a:pPr>
            <a:r>
              <a:rPr lang="en-US" sz="2400" err="1">
                <a:solidFill>
                  <a:srgbClr val="000000"/>
                </a:solidFill>
                <a:latin typeface="HK Grotesk Light"/>
              </a:rPr>
              <a:t>Categorias</a:t>
            </a:r>
            <a:r>
              <a:rPr lang="en-US" sz="2400">
                <a:solidFill>
                  <a:srgbClr val="000000"/>
                </a:solidFill>
                <a:latin typeface="HK Grotesk Light"/>
              </a:rPr>
              <a:t>:</a:t>
            </a:r>
          </a:p>
          <a:p>
            <a:pPr marL="688341" lvl="1" indent="-342900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0000"/>
                </a:solidFill>
                <a:latin typeface="HK Grotesk Light"/>
              </a:rPr>
              <a:t>Defeito</a:t>
            </a:r>
            <a:r>
              <a:rPr lang="en-US" sz="2400">
                <a:solidFill>
                  <a:srgbClr val="000000"/>
                </a:solidFill>
                <a:latin typeface="HK Grotesk Light"/>
              </a:rPr>
              <a:t> "0" - </a:t>
            </a:r>
            <a:r>
              <a:rPr lang="en-US" sz="2400" err="1">
                <a:solidFill>
                  <a:srgbClr val="000000"/>
                </a:solidFill>
                <a:latin typeface="HK Grotesk Light"/>
              </a:rPr>
              <a:t>Defeito</a:t>
            </a:r>
            <a:r>
              <a:rPr lang="en-US" sz="2400">
                <a:solidFill>
                  <a:srgbClr val="000000"/>
                </a:solidFill>
                <a:latin typeface="HK Grotesk Light"/>
              </a:rPr>
              <a:t> artificial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2400" err="1">
                <a:solidFill>
                  <a:srgbClr val="000000"/>
                </a:solidFill>
                <a:latin typeface="HK Grotesk Light"/>
              </a:rPr>
              <a:t>Defeito</a:t>
            </a:r>
            <a:r>
              <a:rPr lang="en-US" sz="2400">
                <a:solidFill>
                  <a:srgbClr val="000000"/>
                </a:solidFill>
                <a:latin typeface="HK Grotesk Light"/>
              </a:rPr>
              <a:t> "1“ - </a:t>
            </a:r>
            <a:r>
              <a:rPr lang="en-US" sz="2400" err="1">
                <a:solidFill>
                  <a:srgbClr val="000000"/>
                </a:solidFill>
                <a:latin typeface="HK Grotesk Light"/>
              </a:rPr>
              <a:t>Defeito</a:t>
            </a:r>
            <a:r>
              <a:rPr lang="en-US" sz="2400">
                <a:solidFill>
                  <a:srgbClr val="000000"/>
                </a:solidFill>
                <a:latin typeface="HK Grotesk Light"/>
              </a:rPr>
              <a:t> natural</a:t>
            </a: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B1D468F1-56BC-4DCE-A179-33B4A8CB8E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7769" y="1773980"/>
            <a:ext cx="4324350" cy="3190822"/>
          </a:xfrm>
          <a:prstGeom prst="rect">
            <a:avLst/>
          </a:prstGeom>
        </p:spPr>
      </p:pic>
      <p:sp>
        <p:nvSpPr>
          <p:cNvPr id="20" name="AutoShape 7">
            <a:extLst>
              <a:ext uri="{FF2B5EF4-FFF2-40B4-BE49-F238E27FC236}">
                <a16:creationId xmlns:a16="http://schemas.microsoft.com/office/drawing/2014/main" id="{5B11435A-191D-46F2-A117-6EED8E80BDEF}"/>
              </a:ext>
            </a:extLst>
          </p:cNvPr>
          <p:cNvSpPr/>
          <p:nvPr/>
        </p:nvSpPr>
        <p:spPr>
          <a:xfrm rot="-3791508">
            <a:off x="6489479" y="4123651"/>
            <a:ext cx="823387" cy="811908"/>
          </a:xfrm>
          <a:prstGeom prst="line">
            <a:avLst/>
          </a:prstGeom>
          <a:ln w="47625" cap="flat">
            <a:solidFill>
              <a:srgbClr val="00B0F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39DCA8A6-EEB8-4CC2-9985-701469550237}"/>
              </a:ext>
            </a:extLst>
          </p:cNvPr>
          <p:cNvSpPr/>
          <p:nvPr/>
        </p:nvSpPr>
        <p:spPr>
          <a:xfrm rot="-4993036">
            <a:off x="12987314" y="5333658"/>
            <a:ext cx="1953387" cy="0"/>
          </a:xfrm>
          <a:prstGeom prst="line">
            <a:avLst/>
          </a:prstGeom>
          <a:ln w="47625" cap="flat">
            <a:solidFill>
              <a:srgbClr val="BDC2C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3AD6A33-9111-425C-A777-EAA7EE1C744C}"/>
              </a:ext>
            </a:extLst>
          </p:cNvPr>
          <p:cNvSpPr txBox="1"/>
          <p:nvPr/>
        </p:nvSpPr>
        <p:spPr>
          <a:xfrm>
            <a:off x="5109886" y="4594994"/>
            <a:ext cx="146814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err="1">
                <a:solidFill>
                  <a:srgbClr val="000000"/>
                </a:solidFill>
                <a:latin typeface="Open Sans Light"/>
              </a:rPr>
              <a:t>Defeito</a:t>
            </a:r>
            <a:endParaRPr lang="en-US" sz="2400">
              <a:solidFill>
                <a:srgbClr val="000000"/>
              </a:solidFill>
              <a:latin typeface="Open Sans Light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latin typeface="Open Sans Light"/>
              </a:rPr>
              <a:t>natural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C6EBEB38-B2AF-435E-A736-80F3DDF535CC}"/>
              </a:ext>
            </a:extLst>
          </p:cNvPr>
          <p:cNvSpPr txBox="1"/>
          <p:nvPr/>
        </p:nvSpPr>
        <p:spPr>
          <a:xfrm>
            <a:off x="6226629" y="5405182"/>
            <a:ext cx="158499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err="1">
                <a:solidFill>
                  <a:srgbClr val="000000"/>
                </a:solidFill>
                <a:latin typeface="Open Sans Light"/>
              </a:rPr>
              <a:t>Defeito</a:t>
            </a:r>
            <a:r>
              <a:rPr lang="en-US" sz="2400">
                <a:solidFill>
                  <a:srgbClr val="000000"/>
                </a:solidFill>
                <a:latin typeface="Open Sans Light"/>
              </a:rPr>
              <a:t> artificial </a:t>
            </a:r>
          </a:p>
        </p:txBody>
      </p:sp>
      <p:sp>
        <p:nvSpPr>
          <p:cNvPr id="26" name="AutoShape 7">
            <a:extLst>
              <a:ext uri="{FF2B5EF4-FFF2-40B4-BE49-F238E27FC236}">
                <a16:creationId xmlns:a16="http://schemas.microsoft.com/office/drawing/2014/main" id="{16CC4B7D-B572-4CF4-845E-65DC3F5007D0}"/>
              </a:ext>
            </a:extLst>
          </p:cNvPr>
          <p:cNvSpPr/>
          <p:nvPr/>
        </p:nvSpPr>
        <p:spPr>
          <a:xfrm rot="-3791508">
            <a:off x="6982880" y="4377780"/>
            <a:ext cx="1785174" cy="840622"/>
          </a:xfrm>
          <a:prstGeom prst="line">
            <a:avLst/>
          </a:prstGeom>
          <a:ln w="47625" cap="flat">
            <a:solidFill>
              <a:srgbClr val="FFFF00"/>
            </a:solidFill>
            <a:prstDash val="solid"/>
            <a:headEnd type="none" w="sm" len="sm"/>
            <a:tailEnd type="arrow" w="med" len="sm"/>
          </a:ln>
        </p:spPr>
      </p:sp>
    </p:spTree>
    <p:extLst>
      <p:ext uri="{BB962C8B-B14F-4D97-AF65-F5344CB8AC3E}">
        <p14:creationId xmlns:p14="http://schemas.microsoft.com/office/powerpoint/2010/main" val="3037539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5EBE60D3-4BCC-422E-AAA6-BDC8677C7893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9962D-DA85-400C-BB82-2192DA1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Resultados</a:t>
            </a:r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39DCA8A6-EEB8-4CC2-9985-701469550237}"/>
              </a:ext>
            </a:extLst>
          </p:cNvPr>
          <p:cNvSpPr/>
          <p:nvPr/>
        </p:nvSpPr>
        <p:spPr>
          <a:xfrm rot="-4993036">
            <a:off x="12987314" y="5333658"/>
            <a:ext cx="1953387" cy="0"/>
          </a:xfrm>
          <a:prstGeom prst="line">
            <a:avLst/>
          </a:prstGeom>
          <a:ln w="47625" cap="flat">
            <a:solidFill>
              <a:srgbClr val="BDC2C5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5289352B-963A-455F-B11C-FF438A1F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423" y="2107964"/>
            <a:ext cx="5066274" cy="4741891"/>
          </a:xfrm>
          <a:prstGeom prst="rect">
            <a:avLst/>
          </a:prstGeom>
        </p:spPr>
      </p:pic>
      <p:sp>
        <p:nvSpPr>
          <p:cNvPr id="25" name="AutoShape 11">
            <a:extLst>
              <a:ext uri="{FF2B5EF4-FFF2-40B4-BE49-F238E27FC236}">
                <a16:creationId xmlns:a16="http://schemas.microsoft.com/office/drawing/2014/main" id="{FB311353-E21E-4258-AA3E-8C2BC21D40EC}"/>
              </a:ext>
            </a:extLst>
          </p:cNvPr>
          <p:cNvSpPr/>
          <p:nvPr/>
        </p:nvSpPr>
        <p:spPr>
          <a:xfrm>
            <a:off x="5783456" y="9329837"/>
            <a:ext cx="7395021" cy="0"/>
          </a:xfrm>
          <a:prstGeom prst="line">
            <a:avLst/>
          </a:prstGeom>
          <a:ln w="14656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88F1C61E-F059-4AC8-AF39-F26FA326B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09" b="3176"/>
          <a:stretch/>
        </p:blipFill>
        <p:spPr>
          <a:xfrm>
            <a:off x="4688412" y="2763721"/>
            <a:ext cx="4421666" cy="3430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92ADF4D-1E89-4C0E-BF5F-28D39E07F5C6}"/>
              </a:ext>
            </a:extLst>
          </p:cNvPr>
          <p:cNvSpPr txBox="1"/>
          <p:nvPr/>
        </p:nvSpPr>
        <p:spPr>
          <a:xfrm>
            <a:off x="2558666" y="2211169"/>
            <a:ext cx="231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Aproximadamente 500 de cada defeito </a:t>
            </a:r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F168A52C-2273-4D25-86BE-2C9C973DFB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10078" y="353452"/>
            <a:ext cx="2827611" cy="2902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52350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537331" y="2873884"/>
            <a:ext cx="5657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PT" b="1"/>
              <a:t>Esquema Elétrico</a:t>
            </a:r>
            <a:endParaRPr b="1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2537331" y="1876651"/>
            <a:ext cx="1231200" cy="92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solidFill>
                  <a:schemeClr val="accent6">
                    <a:lumMod val="40000"/>
                    <a:lumOff val="60000"/>
                  </a:schemeClr>
                </a:solidFill>
              </a:rPr>
              <a:t>6</a:t>
            </a:r>
            <a:endParaRPr b="1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13" name="Google Shape;915;p45">
            <a:extLst>
              <a:ext uri="{FF2B5EF4-FFF2-40B4-BE49-F238E27FC236}">
                <a16:creationId xmlns:a16="http://schemas.microsoft.com/office/drawing/2014/main" id="{7E2EB3B2-E7C2-4A5B-971F-0C253019E525}"/>
              </a:ext>
            </a:extLst>
          </p:cNvPr>
          <p:cNvGrpSpPr/>
          <p:nvPr/>
        </p:nvGrpSpPr>
        <p:grpSpPr>
          <a:xfrm>
            <a:off x="7234988" y="2797050"/>
            <a:ext cx="4780549" cy="3611773"/>
            <a:chOff x="2922397" y="1693395"/>
            <a:chExt cx="3387950" cy="2910879"/>
          </a:xfrm>
        </p:grpSpPr>
        <p:sp>
          <p:nvSpPr>
            <p:cNvPr id="114" name="Google Shape;916;p45">
              <a:extLst>
                <a:ext uri="{FF2B5EF4-FFF2-40B4-BE49-F238E27FC236}">
                  <a16:creationId xmlns:a16="http://schemas.microsoft.com/office/drawing/2014/main" id="{86306E7A-9A92-4451-A28B-B653D5E9C1BF}"/>
                </a:ext>
              </a:extLst>
            </p:cNvPr>
            <p:cNvSpPr/>
            <p:nvPr/>
          </p:nvSpPr>
          <p:spPr>
            <a:xfrm>
              <a:off x="2922397" y="4406485"/>
              <a:ext cx="3387950" cy="197789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917;p45">
              <a:extLst>
                <a:ext uri="{FF2B5EF4-FFF2-40B4-BE49-F238E27FC236}">
                  <a16:creationId xmlns:a16="http://schemas.microsoft.com/office/drawing/2014/main" id="{825B4436-97F9-4F54-BBA0-196A5C13BDC6}"/>
                </a:ext>
              </a:extLst>
            </p:cNvPr>
            <p:cNvGrpSpPr/>
            <p:nvPr/>
          </p:nvGrpSpPr>
          <p:grpSpPr>
            <a:xfrm>
              <a:off x="3201931" y="1693395"/>
              <a:ext cx="2740138" cy="1406945"/>
              <a:chOff x="3053774" y="1737895"/>
              <a:chExt cx="3098652" cy="1591027"/>
            </a:xfrm>
          </p:grpSpPr>
          <p:sp>
            <p:nvSpPr>
              <p:cNvPr id="156" name="Google Shape;918;p45">
                <a:extLst>
                  <a:ext uri="{FF2B5EF4-FFF2-40B4-BE49-F238E27FC236}">
                    <a16:creationId xmlns:a16="http://schemas.microsoft.com/office/drawing/2014/main" id="{2F7DE251-80C8-4A0C-8991-1CEA1F4D516B}"/>
                  </a:ext>
                </a:extLst>
              </p:cNvPr>
              <p:cNvSpPr/>
              <p:nvPr/>
            </p:nvSpPr>
            <p:spPr>
              <a:xfrm>
                <a:off x="3053774" y="2164626"/>
                <a:ext cx="993763" cy="1164296"/>
              </a:xfrm>
              <a:custGeom>
                <a:avLst/>
                <a:gdLst/>
                <a:ahLst/>
                <a:cxnLst/>
                <a:rect l="l" t="t" r="r" b="b"/>
                <a:pathLst>
                  <a:path w="47435" h="55575" extrusionOk="0">
                    <a:moveTo>
                      <a:pt x="23351" y="18014"/>
                    </a:moveTo>
                    <a:lnTo>
                      <a:pt x="26353" y="34492"/>
                    </a:lnTo>
                    <a:lnTo>
                      <a:pt x="12509" y="37027"/>
                    </a:lnTo>
                    <a:lnTo>
                      <a:pt x="23351" y="18014"/>
                    </a:lnTo>
                    <a:close/>
                    <a:moveTo>
                      <a:pt x="32991" y="1"/>
                    </a:moveTo>
                    <a:lnTo>
                      <a:pt x="20448" y="2269"/>
                    </a:lnTo>
                    <a:lnTo>
                      <a:pt x="1" y="38562"/>
                    </a:lnTo>
                    <a:lnTo>
                      <a:pt x="2202" y="50537"/>
                    </a:lnTo>
                    <a:lnTo>
                      <a:pt x="28421" y="45767"/>
                    </a:lnTo>
                    <a:lnTo>
                      <a:pt x="30222" y="55574"/>
                    </a:lnTo>
                    <a:lnTo>
                      <a:pt x="42731" y="53272"/>
                    </a:lnTo>
                    <a:lnTo>
                      <a:pt x="40963" y="43499"/>
                    </a:lnTo>
                    <a:lnTo>
                      <a:pt x="47434" y="42298"/>
                    </a:lnTo>
                    <a:lnTo>
                      <a:pt x="45366" y="31023"/>
                    </a:lnTo>
                    <a:lnTo>
                      <a:pt x="38895" y="32191"/>
                    </a:lnTo>
                    <a:lnTo>
                      <a:pt x="329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919;p45">
                <a:extLst>
                  <a:ext uri="{FF2B5EF4-FFF2-40B4-BE49-F238E27FC236}">
                    <a16:creationId xmlns:a16="http://schemas.microsoft.com/office/drawing/2014/main" id="{CED804B6-7A86-4B82-9E12-F99A4831CA37}"/>
                  </a:ext>
                </a:extLst>
              </p:cNvPr>
              <p:cNvSpPr/>
              <p:nvPr/>
            </p:nvSpPr>
            <p:spPr>
              <a:xfrm>
                <a:off x="4150947" y="1737895"/>
                <a:ext cx="959510" cy="1206469"/>
              </a:xfrm>
              <a:custGeom>
                <a:avLst/>
                <a:gdLst/>
                <a:ahLst/>
                <a:cxnLst/>
                <a:rect l="l" t="t" r="r" b="b"/>
                <a:pathLst>
                  <a:path w="45800" h="57588" extrusionOk="0">
                    <a:moveTo>
                      <a:pt x="22263" y="1"/>
                    </a:moveTo>
                    <a:cubicBezTo>
                      <a:pt x="16838" y="1"/>
                      <a:pt x="12437" y="1448"/>
                      <a:pt x="9107" y="4358"/>
                    </a:cubicBezTo>
                    <a:cubicBezTo>
                      <a:pt x="4837" y="8061"/>
                      <a:pt x="2035" y="15166"/>
                      <a:pt x="667" y="25640"/>
                    </a:cubicBezTo>
                    <a:cubicBezTo>
                      <a:pt x="134" y="29543"/>
                      <a:pt x="0" y="33513"/>
                      <a:pt x="267" y="37449"/>
                    </a:cubicBezTo>
                    <a:cubicBezTo>
                      <a:pt x="534" y="41051"/>
                      <a:pt x="1201" y="43987"/>
                      <a:pt x="2235" y="46188"/>
                    </a:cubicBezTo>
                    <a:cubicBezTo>
                      <a:pt x="3569" y="49157"/>
                      <a:pt x="5704" y="51692"/>
                      <a:pt x="8373" y="53594"/>
                    </a:cubicBezTo>
                    <a:cubicBezTo>
                      <a:pt x="10975" y="55428"/>
                      <a:pt x="14611" y="56663"/>
                      <a:pt x="19214" y="57263"/>
                    </a:cubicBezTo>
                    <a:cubicBezTo>
                      <a:pt x="20862" y="57479"/>
                      <a:pt x="22426" y="57587"/>
                      <a:pt x="23904" y="57587"/>
                    </a:cubicBezTo>
                    <a:cubicBezTo>
                      <a:pt x="29725" y="57587"/>
                      <a:pt x="34221" y="55911"/>
                      <a:pt x="37360" y="52560"/>
                    </a:cubicBezTo>
                    <a:cubicBezTo>
                      <a:pt x="41296" y="48357"/>
                      <a:pt x="43932" y="41252"/>
                      <a:pt x="45199" y="31244"/>
                    </a:cubicBezTo>
                    <a:cubicBezTo>
                      <a:pt x="45766" y="26908"/>
                      <a:pt x="45800" y="22538"/>
                      <a:pt x="45333" y="18202"/>
                    </a:cubicBezTo>
                    <a:cubicBezTo>
                      <a:pt x="45132" y="16167"/>
                      <a:pt x="44699" y="14165"/>
                      <a:pt x="43998" y="12264"/>
                    </a:cubicBezTo>
                    <a:cubicBezTo>
                      <a:pt x="43298" y="10429"/>
                      <a:pt x="42297" y="8695"/>
                      <a:pt x="41063" y="7160"/>
                    </a:cubicBezTo>
                    <a:cubicBezTo>
                      <a:pt x="39629" y="5393"/>
                      <a:pt x="37827" y="3925"/>
                      <a:pt x="35792" y="2857"/>
                    </a:cubicBezTo>
                    <a:cubicBezTo>
                      <a:pt x="33558" y="1623"/>
                      <a:pt x="30622" y="789"/>
                      <a:pt x="26919" y="322"/>
                    </a:cubicBezTo>
                    <a:cubicBezTo>
                      <a:pt x="25292" y="108"/>
                      <a:pt x="23740" y="1"/>
                      <a:pt x="2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920;p45">
                <a:extLst>
                  <a:ext uri="{FF2B5EF4-FFF2-40B4-BE49-F238E27FC236}">
                    <a16:creationId xmlns:a16="http://schemas.microsoft.com/office/drawing/2014/main" id="{84FB101F-7963-42F5-95C1-7D8FBEA603EC}"/>
                  </a:ext>
                </a:extLst>
              </p:cNvPr>
              <p:cNvSpPr/>
              <p:nvPr/>
            </p:nvSpPr>
            <p:spPr>
              <a:xfrm>
                <a:off x="4247380" y="1833741"/>
                <a:ext cx="766644" cy="1014818"/>
              </a:xfrm>
              <a:custGeom>
                <a:avLst/>
                <a:gdLst/>
                <a:ahLst/>
                <a:cxnLst/>
                <a:rect l="l" t="t" r="r" b="b"/>
                <a:pathLst>
                  <a:path w="36594" h="48440" extrusionOk="0">
                    <a:moveTo>
                      <a:pt x="17690" y="0"/>
                    </a:moveTo>
                    <a:cubicBezTo>
                      <a:pt x="13357" y="0"/>
                      <a:pt x="10025" y="1075"/>
                      <a:pt x="7506" y="3253"/>
                    </a:cubicBezTo>
                    <a:cubicBezTo>
                      <a:pt x="5171" y="5287"/>
                      <a:pt x="2102" y="10091"/>
                      <a:pt x="601" y="21666"/>
                    </a:cubicBezTo>
                    <a:cubicBezTo>
                      <a:pt x="134" y="25268"/>
                      <a:pt x="1" y="28904"/>
                      <a:pt x="234" y="32540"/>
                    </a:cubicBezTo>
                    <a:cubicBezTo>
                      <a:pt x="468" y="35576"/>
                      <a:pt x="1001" y="37944"/>
                      <a:pt x="1802" y="39612"/>
                    </a:cubicBezTo>
                    <a:lnTo>
                      <a:pt x="1802" y="39679"/>
                    </a:lnTo>
                    <a:cubicBezTo>
                      <a:pt x="2803" y="41914"/>
                      <a:pt x="4404" y="43848"/>
                      <a:pt x="6405" y="45249"/>
                    </a:cubicBezTo>
                    <a:cubicBezTo>
                      <a:pt x="8407" y="46684"/>
                      <a:pt x="11375" y="47651"/>
                      <a:pt x="15178" y="48118"/>
                    </a:cubicBezTo>
                    <a:cubicBezTo>
                      <a:pt x="16279" y="48285"/>
                      <a:pt x="17346" y="48352"/>
                      <a:pt x="18347" y="48385"/>
                    </a:cubicBezTo>
                    <a:lnTo>
                      <a:pt x="18347" y="48418"/>
                    </a:lnTo>
                    <a:cubicBezTo>
                      <a:pt x="18707" y="48433"/>
                      <a:pt x="19060" y="48440"/>
                      <a:pt x="19405" y="48440"/>
                    </a:cubicBezTo>
                    <a:cubicBezTo>
                      <a:pt x="23893" y="48440"/>
                      <a:pt x="27158" y="47234"/>
                      <a:pt x="29388" y="44849"/>
                    </a:cubicBezTo>
                    <a:cubicBezTo>
                      <a:pt x="32657" y="41380"/>
                      <a:pt x="34892" y="35075"/>
                      <a:pt x="36026" y="26102"/>
                    </a:cubicBezTo>
                    <a:cubicBezTo>
                      <a:pt x="36560" y="22133"/>
                      <a:pt x="36593" y="18097"/>
                      <a:pt x="36160" y="14127"/>
                    </a:cubicBezTo>
                    <a:cubicBezTo>
                      <a:pt x="35993" y="12459"/>
                      <a:pt x="35659" y="10858"/>
                      <a:pt x="35092" y="9290"/>
                    </a:cubicBezTo>
                    <a:cubicBezTo>
                      <a:pt x="34559" y="7889"/>
                      <a:pt x="33791" y="6588"/>
                      <a:pt x="32857" y="5421"/>
                    </a:cubicBezTo>
                    <a:cubicBezTo>
                      <a:pt x="31790" y="4153"/>
                      <a:pt x="30456" y="3086"/>
                      <a:pt x="28988" y="2319"/>
                    </a:cubicBezTo>
                    <a:cubicBezTo>
                      <a:pt x="27253" y="1385"/>
                      <a:pt x="24818" y="717"/>
                      <a:pt x="21749" y="284"/>
                    </a:cubicBezTo>
                    <a:cubicBezTo>
                      <a:pt x="20682" y="150"/>
                      <a:pt x="19615" y="50"/>
                      <a:pt x="18647" y="17"/>
                    </a:cubicBezTo>
                    <a:cubicBezTo>
                      <a:pt x="18323" y="6"/>
                      <a:pt x="18004" y="0"/>
                      <a:pt x="17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921;p45">
                <a:extLst>
                  <a:ext uri="{FF2B5EF4-FFF2-40B4-BE49-F238E27FC236}">
                    <a16:creationId xmlns:a16="http://schemas.microsoft.com/office/drawing/2014/main" id="{3E68C357-B888-4BA4-B66C-7678A4E2245C}"/>
                  </a:ext>
                </a:extLst>
              </p:cNvPr>
              <p:cNvSpPr/>
              <p:nvPr/>
            </p:nvSpPr>
            <p:spPr>
              <a:xfrm>
                <a:off x="4364092" y="1877422"/>
                <a:ext cx="439573" cy="439573"/>
              </a:xfrm>
              <a:custGeom>
                <a:avLst/>
                <a:gdLst/>
                <a:ahLst/>
                <a:cxnLst/>
                <a:rect l="l" t="t" r="r" b="b"/>
                <a:pathLst>
                  <a:path w="20982" h="20982" extrusionOk="0">
                    <a:moveTo>
                      <a:pt x="10464" y="4237"/>
                    </a:moveTo>
                    <a:cubicBezTo>
                      <a:pt x="13744" y="4237"/>
                      <a:pt x="16861" y="6859"/>
                      <a:pt x="16745" y="10708"/>
                    </a:cubicBezTo>
                    <a:cubicBezTo>
                      <a:pt x="16647" y="14115"/>
                      <a:pt x="13847" y="16781"/>
                      <a:pt x="10461" y="16781"/>
                    </a:cubicBezTo>
                    <a:cubicBezTo>
                      <a:pt x="10399" y="16781"/>
                      <a:pt x="10337" y="16781"/>
                      <a:pt x="10274" y="16779"/>
                    </a:cubicBezTo>
                    <a:cubicBezTo>
                      <a:pt x="4704" y="16545"/>
                      <a:pt x="2168" y="9740"/>
                      <a:pt x="6238" y="5938"/>
                    </a:cubicBezTo>
                    <a:cubicBezTo>
                      <a:pt x="7496" y="4762"/>
                      <a:pt x="8997" y="4237"/>
                      <a:pt x="10464" y="4237"/>
                    </a:cubicBezTo>
                    <a:close/>
                    <a:moveTo>
                      <a:pt x="10074" y="0"/>
                    </a:moveTo>
                    <a:lnTo>
                      <a:pt x="9740" y="934"/>
                    </a:lnTo>
                    <a:cubicBezTo>
                      <a:pt x="9207" y="1001"/>
                      <a:pt x="8706" y="1068"/>
                      <a:pt x="8173" y="1201"/>
                    </a:cubicBezTo>
                    <a:lnTo>
                      <a:pt x="7572" y="367"/>
                    </a:lnTo>
                    <a:lnTo>
                      <a:pt x="6071" y="934"/>
                    </a:lnTo>
                    <a:lnTo>
                      <a:pt x="6171" y="1935"/>
                    </a:lnTo>
                    <a:cubicBezTo>
                      <a:pt x="5671" y="2202"/>
                      <a:pt x="5237" y="2469"/>
                      <a:pt x="4804" y="2769"/>
                    </a:cubicBezTo>
                    <a:lnTo>
                      <a:pt x="3903" y="2268"/>
                    </a:lnTo>
                    <a:lnTo>
                      <a:pt x="2769" y="3336"/>
                    </a:lnTo>
                    <a:lnTo>
                      <a:pt x="3236" y="4236"/>
                    </a:lnTo>
                    <a:cubicBezTo>
                      <a:pt x="2869" y="4637"/>
                      <a:pt x="2569" y="5104"/>
                      <a:pt x="2302" y="5537"/>
                    </a:cubicBezTo>
                    <a:lnTo>
                      <a:pt x="1268" y="5404"/>
                    </a:lnTo>
                    <a:lnTo>
                      <a:pt x="634" y="6838"/>
                    </a:lnTo>
                    <a:lnTo>
                      <a:pt x="1401" y="7505"/>
                    </a:lnTo>
                    <a:cubicBezTo>
                      <a:pt x="1234" y="8006"/>
                      <a:pt x="1101" y="8540"/>
                      <a:pt x="1034" y="9073"/>
                    </a:cubicBezTo>
                    <a:lnTo>
                      <a:pt x="34" y="9307"/>
                    </a:lnTo>
                    <a:lnTo>
                      <a:pt x="0" y="10875"/>
                    </a:lnTo>
                    <a:lnTo>
                      <a:pt x="968" y="11208"/>
                    </a:lnTo>
                    <a:cubicBezTo>
                      <a:pt x="1001" y="11742"/>
                      <a:pt x="1101" y="12276"/>
                      <a:pt x="1201" y="12809"/>
                    </a:cubicBezTo>
                    <a:lnTo>
                      <a:pt x="367" y="13410"/>
                    </a:lnTo>
                    <a:lnTo>
                      <a:pt x="934" y="14877"/>
                    </a:lnTo>
                    <a:lnTo>
                      <a:pt x="1968" y="14811"/>
                    </a:lnTo>
                    <a:cubicBezTo>
                      <a:pt x="2202" y="15278"/>
                      <a:pt x="2469" y="15745"/>
                      <a:pt x="2802" y="16178"/>
                    </a:cubicBezTo>
                    <a:lnTo>
                      <a:pt x="2268" y="17046"/>
                    </a:lnTo>
                    <a:lnTo>
                      <a:pt x="3336" y="18213"/>
                    </a:lnTo>
                    <a:lnTo>
                      <a:pt x="4270" y="17746"/>
                    </a:lnTo>
                    <a:cubicBezTo>
                      <a:pt x="4670" y="18080"/>
                      <a:pt x="5104" y="18413"/>
                      <a:pt x="5571" y="18680"/>
                    </a:cubicBezTo>
                    <a:lnTo>
                      <a:pt x="5404" y="19681"/>
                    </a:lnTo>
                    <a:lnTo>
                      <a:pt x="6838" y="20348"/>
                    </a:lnTo>
                    <a:lnTo>
                      <a:pt x="7506" y="19581"/>
                    </a:lnTo>
                    <a:cubicBezTo>
                      <a:pt x="8039" y="19748"/>
                      <a:pt x="8540" y="19848"/>
                      <a:pt x="9073" y="19948"/>
                    </a:cubicBezTo>
                    <a:lnTo>
                      <a:pt x="9340" y="20915"/>
                    </a:lnTo>
                    <a:lnTo>
                      <a:pt x="10908" y="20982"/>
                    </a:lnTo>
                    <a:lnTo>
                      <a:pt x="11208" y="20014"/>
                    </a:lnTo>
                    <a:cubicBezTo>
                      <a:pt x="11742" y="19981"/>
                      <a:pt x="12276" y="19881"/>
                      <a:pt x="12809" y="19748"/>
                    </a:cubicBezTo>
                    <a:lnTo>
                      <a:pt x="13410" y="20582"/>
                    </a:lnTo>
                    <a:lnTo>
                      <a:pt x="14911" y="20014"/>
                    </a:lnTo>
                    <a:lnTo>
                      <a:pt x="14811" y="19014"/>
                    </a:lnTo>
                    <a:cubicBezTo>
                      <a:pt x="15278" y="18780"/>
                      <a:pt x="15745" y="18480"/>
                      <a:pt x="16178" y="18180"/>
                    </a:cubicBezTo>
                    <a:lnTo>
                      <a:pt x="17046" y="18713"/>
                    </a:lnTo>
                    <a:lnTo>
                      <a:pt x="18213" y="17613"/>
                    </a:lnTo>
                    <a:lnTo>
                      <a:pt x="17746" y="16712"/>
                    </a:lnTo>
                    <a:cubicBezTo>
                      <a:pt x="18113" y="16312"/>
                      <a:pt x="18413" y="15878"/>
                      <a:pt x="18680" y="15411"/>
                    </a:cubicBezTo>
                    <a:lnTo>
                      <a:pt x="19681" y="15545"/>
                    </a:lnTo>
                    <a:lnTo>
                      <a:pt x="20348" y="14110"/>
                    </a:lnTo>
                    <a:lnTo>
                      <a:pt x="19581" y="13443"/>
                    </a:lnTo>
                    <a:cubicBezTo>
                      <a:pt x="19748" y="12943"/>
                      <a:pt x="19881" y="12442"/>
                      <a:pt x="19948" y="11909"/>
                    </a:cubicBezTo>
                    <a:lnTo>
                      <a:pt x="20948" y="11642"/>
                    </a:lnTo>
                    <a:lnTo>
                      <a:pt x="20982" y="10074"/>
                    </a:lnTo>
                    <a:lnTo>
                      <a:pt x="20014" y="9740"/>
                    </a:lnTo>
                    <a:cubicBezTo>
                      <a:pt x="19981" y="9207"/>
                      <a:pt x="19881" y="8673"/>
                      <a:pt x="19781" y="8173"/>
                    </a:cubicBezTo>
                    <a:lnTo>
                      <a:pt x="20615" y="7539"/>
                    </a:lnTo>
                    <a:lnTo>
                      <a:pt x="20048" y="6071"/>
                    </a:lnTo>
                    <a:lnTo>
                      <a:pt x="19014" y="6138"/>
                    </a:lnTo>
                    <a:cubicBezTo>
                      <a:pt x="18780" y="5671"/>
                      <a:pt x="18513" y="5237"/>
                      <a:pt x="18180" y="4804"/>
                    </a:cubicBezTo>
                    <a:lnTo>
                      <a:pt x="18714" y="3903"/>
                    </a:lnTo>
                    <a:lnTo>
                      <a:pt x="17613" y="2769"/>
                    </a:lnTo>
                    <a:lnTo>
                      <a:pt x="16712" y="3236"/>
                    </a:lnTo>
                    <a:cubicBezTo>
                      <a:pt x="16312" y="2869"/>
                      <a:pt x="15878" y="2569"/>
                      <a:pt x="15411" y="2268"/>
                    </a:cubicBezTo>
                    <a:lnTo>
                      <a:pt x="15578" y="1268"/>
                    </a:lnTo>
                    <a:lnTo>
                      <a:pt x="14110" y="601"/>
                    </a:lnTo>
                    <a:lnTo>
                      <a:pt x="13476" y="1401"/>
                    </a:lnTo>
                    <a:cubicBezTo>
                      <a:pt x="12943" y="1234"/>
                      <a:pt x="12442" y="1101"/>
                      <a:pt x="11909" y="1034"/>
                    </a:cubicBezTo>
                    <a:lnTo>
                      <a:pt x="11642" y="33"/>
                    </a:lnTo>
                    <a:lnTo>
                      <a:pt x="10074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922;p45">
                <a:extLst>
                  <a:ext uri="{FF2B5EF4-FFF2-40B4-BE49-F238E27FC236}">
                    <a16:creationId xmlns:a16="http://schemas.microsoft.com/office/drawing/2014/main" id="{581EE3DE-A5B2-494E-BC5F-9B98D9AC31FB}"/>
                  </a:ext>
                </a:extLst>
              </p:cNvPr>
              <p:cNvSpPr/>
              <p:nvPr/>
            </p:nvSpPr>
            <p:spPr>
              <a:xfrm>
                <a:off x="4645011" y="2552494"/>
                <a:ext cx="297720" cy="29772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4211" extrusionOk="0">
                    <a:moveTo>
                      <a:pt x="7106" y="5268"/>
                    </a:moveTo>
                    <a:cubicBezTo>
                      <a:pt x="7401" y="5268"/>
                      <a:pt x="7708" y="5341"/>
                      <a:pt x="8006" y="5504"/>
                    </a:cubicBezTo>
                    <a:cubicBezTo>
                      <a:pt x="8907" y="6004"/>
                      <a:pt x="9241" y="7105"/>
                      <a:pt x="8740" y="8006"/>
                    </a:cubicBezTo>
                    <a:cubicBezTo>
                      <a:pt x="8379" y="8668"/>
                      <a:pt x="7746" y="8984"/>
                      <a:pt x="7117" y="8984"/>
                    </a:cubicBezTo>
                    <a:cubicBezTo>
                      <a:pt x="6352" y="8984"/>
                      <a:pt x="5594" y="8517"/>
                      <a:pt x="5338" y="7639"/>
                    </a:cubicBezTo>
                    <a:cubicBezTo>
                      <a:pt x="4966" y="6390"/>
                      <a:pt x="5949" y="5268"/>
                      <a:pt x="7106" y="5268"/>
                    </a:cubicBezTo>
                    <a:close/>
                    <a:moveTo>
                      <a:pt x="7339" y="0"/>
                    </a:moveTo>
                    <a:lnTo>
                      <a:pt x="7072" y="634"/>
                    </a:lnTo>
                    <a:cubicBezTo>
                      <a:pt x="6739" y="634"/>
                      <a:pt x="6372" y="667"/>
                      <a:pt x="6005" y="734"/>
                    </a:cubicBezTo>
                    <a:lnTo>
                      <a:pt x="5638" y="167"/>
                    </a:lnTo>
                    <a:lnTo>
                      <a:pt x="4604" y="467"/>
                    </a:lnTo>
                    <a:lnTo>
                      <a:pt x="4604" y="1134"/>
                    </a:lnTo>
                    <a:cubicBezTo>
                      <a:pt x="4270" y="1301"/>
                      <a:pt x="3937" y="1468"/>
                      <a:pt x="3637" y="1635"/>
                    </a:cubicBezTo>
                    <a:lnTo>
                      <a:pt x="3070" y="1234"/>
                    </a:lnTo>
                    <a:lnTo>
                      <a:pt x="2236" y="1902"/>
                    </a:lnTo>
                    <a:lnTo>
                      <a:pt x="2503" y="2535"/>
                    </a:lnTo>
                    <a:cubicBezTo>
                      <a:pt x="2269" y="2802"/>
                      <a:pt x="2036" y="3069"/>
                      <a:pt x="1802" y="3369"/>
                    </a:cubicBezTo>
                    <a:lnTo>
                      <a:pt x="1135" y="3202"/>
                    </a:lnTo>
                    <a:lnTo>
                      <a:pt x="635" y="4170"/>
                    </a:lnTo>
                    <a:lnTo>
                      <a:pt x="1102" y="4637"/>
                    </a:lnTo>
                    <a:cubicBezTo>
                      <a:pt x="968" y="4970"/>
                      <a:pt x="868" y="5337"/>
                      <a:pt x="801" y="5671"/>
                    </a:cubicBezTo>
                    <a:lnTo>
                      <a:pt x="101" y="5804"/>
                    </a:lnTo>
                    <a:lnTo>
                      <a:pt x="1" y="6872"/>
                    </a:lnTo>
                    <a:lnTo>
                      <a:pt x="635" y="7139"/>
                    </a:lnTo>
                    <a:cubicBezTo>
                      <a:pt x="635" y="7472"/>
                      <a:pt x="668" y="7839"/>
                      <a:pt x="735" y="8206"/>
                    </a:cubicBezTo>
                    <a:lnTo>
                      <a:pt x="134" y="8573"/>
                    </a:lnTo>
                    <a:lnTo>
                      <a:pt x="434" y="9607"/>
                    </a:lnTo>
                    <a:lnTo>
                      <a:pt x="1135" y="9607"/>
                    </a:lnTo>
                    <a:cubicBezTo>
                      <a:pt x="1268" y="9941"/>
                      <a:pt x="1435" y="10241"/>
                      <a:pt x="1635" y="10574"/>
                    </a:cubicBezTo>
                    <a:lnTo>
                      <a:pt x="1235" y="11141"/>
                    </a:lnTo>
                    <a:lnTo>
                      <a:pt x="1902" y="11975"/>
                    </a:lnTo>
                    <a:lnTo>
                      <a:pt x="2536" y="11675"/>
                    </a:lnTo>
                    <a:cubicBezTo>
                      <a:pt x="2803" y="11942"/>
                      <a:pt x="3070" y="12176"/>
                      <a:pt x="3370" y="12376"/>
                    </a:cubicBezTo>
                    <a:lnTo>
                      <a:pt x="3236" y="13076"/>
                    </a:lnTo>
                    <a:lnTo>
                      <a:pt x="4170" y="13577"/>
                    </a:lnTo>
                    <a:lnTo>
                      <a:pt x="4637" y="13110"/>
                    </a:lnTo>
                    <a:cubicBezTo>
                      <a:pt x="4971" y="13243"/>
                      <a:pt x="5338" y="13343"/>
                      <a:pt x="5671" y="13410"/>
                    </a:cubicBezTo>
                    <a:lnTo>
                      <a:pt x="5805" y="14110"/>
                    </a:lnTo>
                    <a:lnTo>
                      <a:pt x="6872" y="14210"/>
                    </a:lnTo>
                    <a:lnTo>
                      <a:pt x="7139" y="13577"/>
                    </a:lnTo>
                    <a:cubicBezTo>
                      <a:pt x="7506" y="13577"/>
                      <a:pt x="7873" y="13543"/>
                      <a:pt x="8240" y="13510"/>
                    </a:cubicBezTo>
                    <a:lnTo>
                      <a:pt x="8607" y="14077"/>
                    </a:lnTo>
                    <a:lnTo>
                      <a:pt x="9608" y="13777"/>
                    </a:lnTo>
                    <a:lnTo>
                      <a:pt x="9608" y="13076"/>
                    </a:lnTo>
                    <a:cubicBezTo>
                      <a:pt x="9941" y="12943"/>
                      <a:pt x="10275" y="12776"/>
                      <a:pt x="10575" y="12576"/>
                    </a:cubicBezTo>
                    <a:lnTo>
                      <a:pt x="11142" y="13009"/>
                    </a:lnTo>
                    <a:lnTo>
                      <a:pt x="11976" y="12342"/>
                    </a:lnTo>
                    <a:lnTo>
                      <a:pt x="11709" y="11709"/>
                    </a:lnTo>
                    <a:cubicBezTo>
                      <a:pt x="11976" y="11442"/>
                      <a:pt x="12209" y="11175"/>
                      <a:pt x="12410" y="10875"/>
                    </a:cubicBezTo>
                    <a:lnTo>
                      <a:pt x="13077" y="11008"/>
                    </a:lnTo>
                    <a:lnTo>
                      <a:pt x="13610" y="10074"/>
                    </a:lnTo>
                    <a:lnTo>
                      <a:pt x="13110" y="9607"/>
                    </a:lnTo>
                    <a:cubicBezTo>
                      <a:pt x="13244" y="9240"/>
                      <a:pt x="13344" y="8907"/>
                      <a:pt x="13444" y="8573"/>
                    </a:cubicBezTo>
                    <a:lnTo>
                      <a:pt x="14111" y="8440"/>
                    </a:lnTo>
                    <a:lnTo>
                      <a:pt x="14211" y="7372"/>
                    </a:lnTo>
                    <a:lnTo>
                      <a:pt x="13577" y="7105"/>
                    </a:lnTo>
                    <a:cubicBezTo>
                      <a:pt x="13577" y="6738"/>
                      <a:pt x="13544" y="6371"/>
                      <a:pt x="13477" y="6038"/>
                    </a:cubicBezTo>
                    <a:lnTo>
                      <a:pt x="14077" y="5671"/>
                    </a:lnTo>
                    <a:lnTo>
                      <a:pt x="13777" y="4637"/>
                    </a:lnTo>
                    <a:lnTo>
                      <a:pt x="13077" y="4637"/>
                    </a:lnTo>
                    <a:cubicBezTo>
                      <a:pt x="12943" y="4303"/>
                      <a:pt x="12777" y="3970"/>
                      <a:pt x="12576" y="3669"/>
                    </a:cubicBezTo>
                    <a:lnTo>
                      <a:pt x="12977" y="3102"/>
                    </a:lnTo>
                    <a:lnTo>
                      <a:pt x="12310" y="2268"/>
                    </a:lnTo>
                    <a:lnTo>
                      <a:pt x="11676" y="2535"/>
                    </a:lnTo>
                    <a:cubicBezTo>
                      <a:pt x="11409" y="2268"/>
                      <a:pt x="11142" y="2035"/>
                      <a:pt x="10842" y="1835"/>
                    </a:cubicBezTo>
                    <a:lnTo>
                      <a:pt x="11009" y="1134"/>
                    </a:lnTo>
                    <a:lnTo>
                      <a:pt x="10041" y="634"/>
                    </a:lnTo>
                    <a:lnTo>
                      <a:pt x="9574" y="1134"/>
                    </a:lnTo>
                    <a:cubicBezTo>
                      <a:pt x="9241" y="1001"/>
                      <a:pt x="8874" y="867"/>
                      <a:pt x="8540" y="801"/>
                    </a:cubicBezTo>
                    <a:lnTo>
                      <a:pt x="8407" y="134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923;p45">
                <a:extLst>
                  <a:ext uri="{FF2B5EF4-FFF2-40B4-BE49-F238E27FC236}">
                    <a16:creationId xmlns:a16="http://schemas.microsoft.com/office/drawing/2014/main" id="{CEA5E1E3-CDF0-4D41-A5EC-7A1982A6EBF8}"/>
                  </a:ext>
                </a:extLst>
              </p:cNvPr>
              <p:cNvSpPr/>
              <p:nvPr/>
            </p:nvSpPr>
            <p:spPr>
              <a:xfrm>
                <a:off x="4724684" y="2203760"/>
                <a:ext cx="339662" cy="33966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16213" extrusionOk="0">
                    <a:moveTo>
                      <a:pt x="8074" y="5135"/>
                    </a:moveTo>
                    <a:cubicBezTo>
                      <a:pt x="9635" y="5135"/>
                      <a:pt x="11121" y="6384"/>
                      <a:pt x="11075" y="8207"/>
                    </a:cubicBezTo>
                    <a:cubicBezTo>
                      <a:pt x="11009" y="9820"/>
                      <a:pt x="9676" y="11076"/>
                      <a:pt x="8069" y="11076"/>
                    </a:cubicBezTo>
                    <a:cubicBezTo>
                      <a:pt x="8048" y="11076"/>
                      <a:pt x="8027" y="11076"/>
                      <a:pt x="8006" y="11076"/>
                    </a:cubicBezTo>
                    <a:cubicBezTo>
                      <a:pt x="5338" y="10975"/>
                      <a:pt x="4137" y="7740"/>
                      <a:pt x="6071" y="5939"/>
                    </a:cubicBezTo>
                    <a:cubicBezTo>
                      <a:pt x="6668" y="5383"/>
                      <a:pt x="7378" y="5135"/>
                      <a:pt x="8074" y="5135"/>
                    </a:cubicBezTo>
                    <a:close/>
                    <a:moveTo>
                      <a:pt x="7072" y="1"/>
                    </a:moveTo>
                    <a:lnTo>
                      <a:pt x="6205" y="1235"/>
                    </a:lnTo>
                    <a:cubicBezTo>
                      <a:pt x="5771" y="1369"/>
                      <a:pt x="5338" y="1535"/>
                      <a:pt x="4904" y="1735"/>
                    </a:cubicBezTo>
                    <a:lnTo>
                      <a:pt x="3670" y="1402"/>
                    </a:lnTo>
                    <a:lnTo>
                      <a:pt x="1735" y="3237"/>
                    </a:lnTo>
                    <a:lnTo>
                      <a:pt x="1969" y="4471"/>
                    </a:lnTo>
                    <a:cubicBezTo>
                      <a:pt x="1735" y="4871"/>
                      <a:pt x="1535" y="5271"/>
                      <a:pt x="1368" y="5738"/>
                    </a:cubicBezTo>
                    <a:lnTo>
                      <a:pt x="67" y="6506"/>
                    </a:lnTo>
                    <a:lnTo>
                      <a:pt x="0" y="9141"/>
                    </a:lnTo>
                    <a:lnTo>
                      <a:pt x="1235" y="10008"/>
                    </a:lnTo>
                    <a:cubicBezTo>
                      <a:pt x="1368" y="10442"/>
                      <a:pt x="1535" y="10875"/>
                      <a:pt x="1735" y="11309"/>
                    </a:cubicBezTo>
                    <a:lnTo>
                      <a:pt x="1435" y="12543"/>
                    </a:lnTo>
                    <a:lnTo>
                      <a:pt x="3236" y="14478"/>
                    </a:lnTo>
                    <a:lnTo>
                      <a:pt x="4470" y="14244"/>
                    </a:lnTo>
                    <a:cubicBezTo>
                      <a:pt x="4871" y="14478"/>
                      <a:pt x="5304" y="14678"/>
                      <a:pt x="5738" y="14845"/>
                    </a:cubicBezTo>
                    <a:lnTo>
                      <a:pt x="6505" y="16146"/>
                    </a:lnTo>
                    <a:lnTo>
                      <a:pt x="9140" y="16213"/>
                    </a:lnTo>
                    <a:lnTo>
                      <a:pt x="10008" y="14978"/>
                    </a:lnTo>
                    <a:cubicBezTo>
                      <a:pt x="10441" y="14845"/>
                      <a:pt x="10875" y="14678"/>
                      <a:pt x="11309" y="14478"/>
                    </a:cubicBezTo>
                    <a:lnTo>
                      <a:pt x="12543" y="14778"/>
                    </a:lnTo>
                    <a:lnTo>
                      <a:pt x="14477" y="12977"/>
                    </a:lnTo>
                    <a:lnTo>
                      <a:pt x="14244" y="11743"/>
                    </a:lnTo>
                    <a:cubicBezTo>
                      <a:pt x="14477" y="11342"/>
                      <a:pt x="14678" y="10909"/>
                      <a:pt x="14844" y="10475"/>
                    </a:cubicBezTo>
                    <a:lnTo>
                      <a:pt x="16145" y="9708"/>
                    </a:lnTo>
                    <a:lnTo>
                      <a:pt x="16212" y="7073"/>
                    </a:lnTo>
                    <a:lnTo>
                      <a:pt x="14978" y="6205"/>
                    </a:lnTo>
                    <a:cubicBezTo>
                      <a:pt x="14844" y="5738"/>
                      <a:pt x="14678" y="5338"/>
                      <a:pt x="14477" y="4904"/>
                    </a:cubicBezTo>
                    <a:lnTo>
                      <a:pt x="14778" y="3670"/>
                    </a:lnTo>
                    <a:lnTo>
                      <a:pt x="12976" y="1735"/>
                    </a:lnTo>
                    <a:lnTo>
                      <a:pt x="11742" y="1969"/>
                    </a:lnTo>
                    <a:cubicBezTo>
                      <a:pt x="11342" y="1735"/>
                      <a:pt x="10908" y="1535"/>
                      <a:pt x="10475" y="1369"/>
                    </a:cubicBezTo>
                    <a:lnTo>
                      <a:pt x="9707" y="68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924;p45">
                <a:extLst>
                  <a:ext uri="{FF2B5EF4-FFF2-40B4-BE49-F238E27FC236}">
                    <a16:creationId xmlns:a16="http://schemas.microsoft.com/office/drawing/2014/main" id="{0C48A193-EB1D-46E6-BA90-0EBED75725AE}"/>
                  </a:ext>
                </a:extLst>
              </p:cNvPr>
              <p:cNvSpPr/>
              <p:nvPr/>
            </p:nvSpPr>
            <p:spPr>
              <a:xfrm>
                <a:off x="4302583" y="2346325"/>
                <a:ext cx="357826" cy="357826"/>
              </a:xfrm>
              <a:custGeom>
                <a:avLst/>
                <a:gdLst/>
                <a:ahLst/>
                <a:cxnLst/>
                <a:rect l="l" t="t" r="r" b="b"/>
                <a:pathLst>
                  <a:path w="17080" h="17080" extrusionOk="0">
                    <a:moveTo>
                      <a:pt x="8564" y="3363"/>
                    </a:moveTo>
                    <a:cubicBezTo>
                      <a:pt x="9542" y="3363"/>
                      <a:pt x="10532" y="3645"/>
                      <a:pt x="11409" y="4237"/>
                    </a:cubicBezTo>
                    <a:cubicBezTo>
                      <a:pt x="15212" y="6739"/>
                      <a:pt x="14077" y="12643"/>
                      <a:pt x="9608" y="13544"/>
                    </a:cubicBezTo>
                    <a:cubicBezTo>
                      <a:pt x="9245" y="13616"/>
                      <a:pt x="8889" y="13651"/>
                      <a:pt x="8544" y="13651"/>
                    </a:cubicBezTo>
                    <a:cubicBezTo>
                      <a:pt x="4605" y="13651"/>
                      <a:pt x="1973" y="9168"/>
                      <a:pt x="4304" y="5672"/>
                    </a:cubicBezTo>
                    <a:cubicBezTo>
                      <a:pt x="5270" y="4180"/>
                      <a:pt x="6899" y="3363"/>
                      <a:pt x="8564" y="3363"/>
                    </a:cubicBezTo>
                    <a:close/>
                    <a:moveTo>
                      <a:pt x="8576" y="2947"/>
                    </a:moveTo>
                    <a:cubicBezTo>
                      <a:pt x="6816" y="2947"/>
                      <a:pt x="5050" y="3768"/>
                      <a:pt x="3937" y="5438"/>
                    </a:cubicBezTo>
                    <a:cubicBezTo>
                      <a:pt x="1502" y="9141"/>
                      <a:pt x="4137" y="14044"/>
                      <a:pt x="8574" y="14078"/>
                    </a:cubicBezTo>
                    <a:cubicBezTo>
                      <a:pt x="12777" y="14078"/>
                      <a:pt x="15478" y="9574"/>
                      <a:pt x="13477" y="5872"/>
                    </a:cubicBezTo>
                    <a:cubicBezTo>
                      <a:pt x="12430" y="3935"/>
                      <a:pt x="10507" y="2947"/>
                      <a:pt x="8576" y="2947"/>
                    </a:cubicBezTo>
                    <a:close/>
                    <a:moveTo>
                      <a:pt x="8207" y="401"/>
                    </a:moveTo>
                    <a:lnTo>
                      <a:pt x="9041" y="1302"/>
                    </a:lnTo>
                    <a:cubicBezTo>
                      <a:pt x="9074" y="1335"/>
                      <a:pt x="9107" y="1335"/>
                      <a:pt x="9174" y="1335"/>
                    </a:cubicBezTo>
                    <a:cubicBezTo>
                      <a:pt x="9641" y="1402"/>
                      <a:pt x="10108" y="1469"/>
                      <a:pt x="10575" y="1602"/>
                    </a:cubicBezTo>
                    <a:cubicBezTo>
                      <a:pt x="10592" y="1619"/>
                      <a:pt x="10608" y="1627"/>
                      <a:pt x="10629" y="1627"/>
                    </a:cubicBezTo>
                    <a:cubicBezTo>
                      <a:pt x="10650" y="1627"/>
                      <a:pt x="10675" y="1619"/>
                      <a:pt x="10708" y="1602"/>
                    </a:cubicBezTo>
                    <a:lnTo>
                      <a:pt x="12043" y="1035"/>
                    </a:lnTo>
                    <a:lnTo>
                      <a:pt x="14111" y="2403"/>
                    </a:lnTo>
                    <a:lnTo>
                      <a:pt x="14111" y="3870"/>
                    </a:lnTo>
                    <a:cubicBezTo>
                      <a:pt x="14111" y="3904"/>
                      <a:pt x="14111" y="3937"/>
                      <a:pt x="14144" y="4004"/>
                    </a:cubicBezTo>
                    <a:cubicBezTo>
                      <a:pt x="14444" y="4337"/>
                      <a:pt x="14711" y="4738"/>
                      <a:pt x="14945" y="5171"/>
                    </a:cubicBezTo>
                    <a:cubicBezTo>
                      <a:pt x="14945" y="5205"/>
                      <a:pt x="14978" y="5238"/>
                      <a:pt x="15045" y="5271"/>
                    </a:cubicBezTo>
                    <a:lnTo>
                      <a:pt x="16179" y="5705"/>
                    </a:lnTo>
                    <a:lnTo>
                      <a:pt x="16679" y="8173"/>
                    </a:lnTo>
                    <a:lnTo>
                      <a:pt x="15812" y="9007"/>
                    </a:lnTo>
                    <a:cubicBezTo>
                      <a:pt x="15779" y="9041"/>
                      <a:pt x="15745" y="9074"/>
                      <a:pt x="15745" y="9141"/>
                    </a:cubicBezTo>
                    <a:cubicBezTo>
                      <a:pt x="15712" y="9608"/>
                      <a:pt x="15612" y="10041"/>
                      <a:pt x="15478" y="10508"/>
                    </a:cubicBezTo>
                    <a:cubicBezTo>
                      <a:pt x="15478" y="10542"/>
                      <a:pt x="15478" y="10608"/>
                      <a:pt x="15478" y="10642"/>
                    </a:cubicBezTo>
                    <a:lnTo>
                      <a:pt x="16079" y="11976"/>
                    </a:lnTo>
                    <a:lnTo>
                      <a:pt x="14678" y="14078"/>
                    </a:lnTo>
                    <a:lnTo>
                      <a:pt x="13244" y="14044"/>
                    </a:lnTo>
                    <a:cubicBezTo>
                      <a:pt x="13177" y="14044"/>
                      <a:pt x="13143" y="14044"/>
                      <a:pt x="13110" y="14078"/>
                    </a:cubicBezTo>
                    <a:cubicBezTo>
                      <a:pt x="12743" y="14378"/>
                      <a:pt x="12343" y="14645"/>
                      <a:pt x="11943" y="14845"/>
                    </a:cubicBezTo>
                    <a:cubicBezTo>
                      <a:pt x="11876" y="14878"/>
                      <a:pt x="11843" y="14911"/>
                      <a:pt x="11843" y="14978"/>
                    </a:cubicBezTo>
                    <a:lnTo>
                      <a:pt x="11376" y="16112"/>
                    </a:lnTo>
                    <a:lnTo>
                      <a:pt x="8940" y="16613"/>
                    </a:lnTo>
                    <a:lnTo>
                      <a:pt x="8107" y="15745"/>
                    </a:lnTo>
                    <a:cubicBezTo>
                      <a:pt x="8040" y="15679"/>
                      <a:pt x="8006" y="15679"/>
                      <a:pt x="7973" y="15679"/>
                    </a:cubicBezTo>
                    <a:cubicBezTo>
                      <a:pt x="7473" y="15612"/>
                      <a:pt x="7039" y="15545"/>
                      <a:pt x="6572" y="15412"/>
                    </a:cubicBezTo>
                    <a:lnTo>
                      <a:pt x="6505" y="15412"/>
                    </a:lnTo>
                    <a:cubicBezTo>
                      <a:pt x="6505" y="15412"/>
                      <a:pt x="6472" y="15412"/>
                      <a:pt x="6439" y="15445"/>
                    </a:cubicBezTo>
                    <a:lnTo>
                      <a:pt x="5138" y="16012"/>
                    </a:lnTo>
                    <a:lnTo>
                      <a:pt x="3036" y="14645"/>
                    </a:lnTo>
                    <a:lnTo>
                      <a:pt x="3036" y="13177"/>
                    </a:lnTo>
                    <a:cubicBezTo>
                      <a:pt x="3036" y="13144"/>
                      <a:pt x="3036" y="13077"/>
                      <a:pt x="3003" y="13043"/>
                    </a:cubicBezTo>
                    <a:cubicBezTo>
                      <a:pt x="2703" y="12710"/>
                      <a:pt x="2436" y="12310"/>
                      <a:pt x="2236" y="11909"/>
                    </a:cubicBezTo>
                    <a:cubicBezTo>
                      <a:pt x="2202" y="11843"/>
                      <a:pt x="2169" y="11809"/>
                      <a:pt x="2102" y="11776"/>
                    </a:cubicBezTo>
                    <a:lnTo>
                      <a:pt x="968" y="11342"/>
                    </a:lnTo>
                    <a:lnTo>
                      <a:pt x="468" y="8874"/>
                    </a:lnTo>
                    <a:lnTo>
                      <a:pt x="1335" y="8040"/>
                    </a:lnTo>
                    <a:cubicBezTo>
                      <a:pt x="1368" y="8007"/>
                      <a:pt x="1402" y="7973"/>
                      <a:pt x="1402" y="7906"/>
                    </a:cubicBezTo>
                    <a:cubicBezTo>
                      <a:pt x="1435" y="7473"/>
                      <a:pt x="1535" y="7006"/>
                      <a:pt x="1669" y="6572"/>
                    </a:cubicBezTo>
                    <a:cubicBezTo>
                      <a:pt x="1669" y="6505"/>
                      <a:pt x="1669" y="6439"/>
                      <a:pt x="1669" y="6405"/>
                    </a:cubicBezTo>
                    <a:lnTo>
                      <a:pt x="1068" y="5071"/>
                    </a:lnTo>
                    <a:lnTo>
                      <a:pt x="2469" y="2970"/>
                    </a:lnTo>
                    <a:lnTo>
                      <a:pt x="3904" y="3003"/>
                    </a:lnTo>
                    <a:cubicBezTo>
                      <a:pt x="3937" y="3003"/>
                      <a:pt x="4004" y="2970"/>
                      <a:pt x="4037" y="2970"/>
                    </a:cubicBezTo>
                    <a:cubicBezTo>
                      <a:pt x="4404" y="2669"/>
                      <a:pt x="4804" y="2403"/>
                      <a:pt x="5204" y="2169"/>
                    </a:cubicBezTo>
                    <a:cubicBezTo>
                      <a:pt x="5271" y="2169"/>
                      <a:pt x="5305" y="2102"/>
                      <a:pt x="5305" y="2069"/>
                    </a:cubicBezTo>
                    <a:lnTo>
                      <a:pt x="5738" y="901"/>
                    </a:lnTo>
                    <a:lnTo>
                      <a:pt x="8207" y="401"/>
                    </a:lnTo>
                    <a:close/>
                    <a:moveTo>
                      <a:pt x="8207" y="1"/>
                    </a:moveTo>
                    <a:lnTo>
                      <a:pt x="5505" y="568"/>
                    </a:lnTo>
                    <a:cubicBezTo>
                      <a:pt x="5438" y="568"/>
                      <a:pt x="5405" y="635"/>
                      <a:pt x="5371" y="701"/>
                    </a:cubicBezTo>
                    <a:lnTo>
                      <a:pt x="4904" y="1869"/>
                    </a:lnTo>
                    <a:cubicBezTo>
                      <a:pt x="4504" y="2069"/>
                      <a:pt x="4137" y="2302"/>
                      <a:pt x="3803" y="2603"/>
                    </a:cubicBezTo>
                    <a:lnTo>
                      <a:pt x="2302" y="2569"/>
                    </a:lnTo>
                    <a:cubicBezTo>
                      <a:pt x="2236" y="2569"/>
                      <a:pt x="2169" y="2603"/>
                      <a:pt x="2136" y="2669"/>
                    </a:cubicBezTo>
                    <a:lnTo>
                      <a:pt x="601" y="4938"/>
                    </a:lnTo>
                    <a:cubicBezTo>
                      <a:pt x="568" y="5004"/>
                      <a:pt x="568" y="5071"/>
                      <a:pt x="601" y="5138"/>
                    </a:cubicBezTo>
                    <a:lnTo>
                      <a:pt x="1202" y="6505"/>
                    </a:lnTo>
                    <a:cubicBezTo>
                      <a:pt x="1102" y="6939"/>
                      <a:pt x="1035" y="7373"/>
                      <a:pt x="968" y="7806"/>
                    </a:cubicBezTo>
                    <a:lnTo>
                      <a:pt x="67" y="8707"/>
                    </a:lnTo>
                    <a:cubicBezTo>
                      <a:pt x="34" y="8740"/>
                      <a:pt x="1" y="8807"/>
                      <a:pt x="1" y="8874"/>
                    </a:cubicBezTo>
                    <a:lnTo>
                      <a:pt x="568" y="11576"/>
                    </a:lnTo>
                    <a:cubicBezTo>
                      <a:pt x="568" y="11642"/>
                      <a:pt x="635" y="11709"/>
                      <a:pt x="701" y="11709"/>
                    </a:cubicBezTo>
                    <a:lnTo>
                      <a:pt x="1869" y="12176"/>
                    </a:lnTo>
                    <a:cubicBezTo>
                      <a:pt x="2069" y="12576"/>
                      <a:pt x="2302" y="12943"/>
                      <a:pt x="2603" y="13310"/>
                    </a:cubicBezTo>
                    <a:lnTo>
                      <a:pt x="2603" y="14778"/>
                    </a:lnTo>
                    <a:cubicBezTo>
                      <a:pt x="2603" y="14845"/>
                      <a:pt x="2636" y="14911"/>
                      <a:pt x="2703" y="14945"/>
                    </a:cubicBezTo>
                    <a:lnTo>
                      <a:pt x="4971" y="16479"/>
                    </a:lnTo>
                    <a:cubicBezTo>
                      <a:pt x="5004" y="16496"/>
                      <a:pt x="5038" y="16504"/>
                      <a:pt x="5071" y="16504"/>
                    </a:cubicBezTo>
                    <a:cubicBezTo>
                      <a:pt x="5104" y="16504"/>
                      <a:pt x="5138" y="16496"/>
                      <a:pt x="5171" y="16479"/>
                    </a:cubicBezTo>
                    <a:lnTo>
                      <a:pt x="6539" y="15879"/>
                    </a:lnTo>
                    <a:cubicBezTo>
                      <a:pt x="6972" y="15979"/>
                      <a:pt x="7406" y="16079"/>
                      <a:pt x="7840" y="16112"/>
                    </a:cubicBezTo>
                    <a:lnTo>
                      <a:pt x="8707" y="17013"/>
                    </a:lnTo>
                    <a:cubicBezTo>
                      <a:pt x="8740" y="17046"/>
                      <a:pt x="8807" y="17080"/>
                      <a:pt x="8874" y="17080"/>
                    </a:cubicBezTo>
                    <a:lnTo>
                      <a:pt x="8907" y="17080"/>
                    </a:lnTo>
                    <a:lnTo>
                      <a:pt x="11609" y="16513"/>
                    </a:lnTo>
                    <a:cubicBezTo>
                      <a:pt x="11676" y="16513"/>
                      <a:pt x="11709" y="16446"/>
                      <a:pt x="11742" y="16379"/>
                    </a:cubicBezTo>
                    <a:lnTo>
                      <a:pt x="12209" y="15212"/>
                    </a:lnTo>
                    <a:cubicBezTo>
                      <a:pt x="12576" y="15012"/>
                      <a:pt x="12977" y="14745"/>
                      <a:pt x="13310" y="14478"/>
                    </a:cubicBezTo>
                    <a:lnTo>
                      <a:pt x="14811" y="14511"/>
                    </a:lnTo>
                    <a:cubicBezTo>
                      <a:pt x="14878" y="14511"/>
                      <a:pt x="14945" y="14478"/>
                      <a:pt x="14978" y="14411"/>
                    </a:cubicBezTo>
                    <a:lnTo>
                      <a:pt x="16479" y="12143"/>
                    </a:lnTo>
                    <a:cubicBezTo>
                      <a:pt x="16513" y="12076"/>
                      <a:pt x="16513" y="12009"/>
                      <a:pt x="16479" y="11943"/>
                    </a:cubicBezTo>
                    <a:lnTo>
                      <a:pt x="15879" y="10575"/>
                    </a:lnTo>
                    <a:cubicBezTo>
                      <a:pt x="15979" y="10141"/>
                      <a:pt x="16079" y="9708"/>
                      <a:pt x="16112" y="9274"/>
                    </a:cubicBezTo>
                    <a:lnTo>
                      <a:pt x="17013" y="8407"/>
                    </a:lnTo>
                    <a:cubicBezTo>
                      <a:pt x="17080" y="8340"/>
                      <a:pt x="17080" y="8273"/>
                      <a:pt x="17080" y="8207"/>
                    </a:cubicBezTo>
                    <a:lnTo>
                      <a:pt x="16546" y="5505"/>
                    </a:lnTo>
                    <a:cubicBezTo>
                      <a:pt x="16513" y="5438"/>
                      <a:pt x="16479" y="5405"/>
                      <a:pt x="16412" y="5371"/>
                    </a:cubicBezTo>
                    <a:lnTo>
                      <a:pt x="15245" y="4904"/>
                    </a:lnTo>
                    <a:cubicBezTo>
                      <a:pt x="15011" y="4504"/>
                      <a:pt x="14778" y="4137"/>
                      <a:pt x="14478" y="3804"/>
                    </a:cubicBezTo>
                    <a:lnTo>
                      <a:pt x="14511" y="2302"/>
                    </a:lnTo>
                    <a:cubicBezTo>
                      <a:pt x="14511" y="2236"/>
                      <a:pt x="14478" y="2169"/>
                      <a:pt x="14411" y="2136"/>
                    </a:cubicBezTo>
                    <a:lnTo>
                      <a:pt x="12143" y="601"/>
                    </a:lnTo>
                    <a:lnTo>
                      <a:pt x="11943" y="601"/>
                    </a:lnTo>
                    <a:lnTo>
                      <a:pt x="10575" y="1202"/>
                    </a:lnTo>
                    <a:cubicBezTo>
                      <a:pt x="10141" y="1102"/>
                      <a:pt x="9708" y="1002"/>
                      <a:pt x="9274" y="968"/>
                    </a:cubicBezTo>
                    <a:lnTo>
                      <a:pt x="8407" y="68"/>
                    </a:lnTo>
                    <a:cubicBezTo>
                      <a:pt x="8340" y="34"/>
                      <a:pt x="8273" y="1"/>
                      <a:pt x="8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925;p45">
                <a:extLst>
                  <a:ext uri="{FF2B5EF4-FFF2-40B4-BE49-F238E27FC236}">
                    <a16:creationId xmlns:a16="http://schemas.microsoft.com/office/drawing/2014/main" id="{D37DA2A3-3318-4794-B1E9-A484CFC413B3}"/>
                  </a:ext>
                </a:extLst>
              </p:cNvPr>
              <p:cNvSpPr/>
              <p:nvPr/>
            </p:nvSpPr>
            <p:spPr>
              <a:xfrm>
                <a:off x="5166352" y="2159053"/>
                <a:ext cx="986075" cy="1160777"/>
              </a:xfrm>
              <a:custGeom>
                <a:avLst/>
                <a:gdLst/>
                <a:ahLst/>
                <a:cxnLst/>
                <a:rect l="l" t="t" r="r" b="b"/>
                <a:pathLst>
                  <a:path w="47068" h="55407" extrusionOk="0">
                    <a:moveTo>
                      <a:pt x="30122" y="15845"/>
                    </a:moveTo>
                    <a:lnTo>
                      <a:pt x="27887" y="32457"/>
                    </a:lnTo>
                    <a:lnTo>
                      <a:pt x="13943" y="30589"/>
                    </a:lnTo>
                    <a:lnTo>
                      <a:pt x="30122" y="15845"/>
                    </a:lnTo>
                    <a:close/>
                    <a:moveTo>
                      <a:pt x="32223" y="0"/>
                    </a:moveTo>
                    <a:lnTo>
                      <a:pt x="1601" y="28220"/>
                    </a:lnTo>
                    <a:lnTo>
                      <a:pt x="0" y="40262"/>
                    </a:lnTo>
                    <a:lnTo>
                      <a:pt x="26386" y="43831"/>
                    </a:lnTo>
                    <a:lnTo>
                      <a:pt x="25051" y="53705"/>
                    </a:lnTo>
                    <a:lnTo>
                      <a:pt x="37694" y="55406"/>
                    </a:lnTo>
                    <a:lnTo>
                      <a:pt x="38995" y="45533"/>
                    </a:lnTo>
                    <a:lnTo>
                      <a:pt x="45533" y="46433"/>
                    </a:lnTo>
                    <a:lnTo>
                      <a:pt x="47067" y="35058"/>
                    </a:lnTo>
                    <a:lnTo>
                      <a:pt x="40529" y="34158"/>
                    </a:lnTo>
                    <a:lnTo>
                      <a:pt x="44832" y="1735"/>
                    </a:lnTo>
                    <a:lnTo>
                      <a:pt x="32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" name="Google Shape;926;p45">
              <a:extLst>
                <a:ext uri="{FF2B5EF4-FFF2-40B4-BE49-F238E27FC236}">
                  <a16:creationId xmlns:a16="http://schemas.microsoft.com/office/drawing/2014/main" id="{CE058EAA-00CF-466A-805E-371089A9382D}"/>
                </a:ext>
              </a:extLst>
            </p:cNvPr>
            <p:cNvSpPr/>
            <p:nvPr/>
          </p:nvSpPr>
          <p:spPr>
            <a:xfrm>
              <a:off x="4368094" y="3024079"/>
              <a:ext cx="759836" cy="515873"/>
            </a:xfrm>
            <a:custGeom>
              <a:avLst/>
              <a:gdLst/>
              <a:ahLst/>
              <a:cxnLst/>
              <a:rect l="l" t="t" r="r" b="b"/>
              <a:pathLst>
                <a:path w="36269" h="24624" extrusionOk="0">
                  <a:moveTo>
                    <a:pt x="14393" y="0"/>
                  </a:moveTo>
                  <a:cubicBezTo>
                    <a:pt x="1" y="0"/>
                    <a:pt x="908" y="15522"/>
                    <a:pt x="376" y="24257"/>
                  </a:cubicBezTo>
                  <a:lnTo>
                    <a:pt x="30865" y="24624"/>
                  </a:lnTo>
                  <a:cubicBezTo>
                    <a:pt x="30865" y="24624"/>
                    <a:pt x="36269" y="2608"/>
                    <a:pt x="17422" y="206"/>
                  </a:cubicBezTo>
                  <a:cubicBezTo>
                    <a:pt x="16343" y="67"/>
                    <a:pt x="15335" y="0"/>
                    <a:pt x="14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27;p45">
              <a:extLst>
                <a:ext uri="{FF2B5EF4-FFF2-40B4-BE49-F238E27FC236}">
                  <a16:creationId xmlns:a16="http://schemas.microsoft.com/office/drawing/2014/main" id="{3A2F624D-3529-41CC-8C14-5D2393F0F408}"/>
                </a:ext>
              </a:extLst>
            </p:cNvPr>
            <p:cNvSpPr/>
            <p:nvPr/>
          </p:nvSpPr>
          <p:spPr>
            <a:xfrm>
              <a:off x="4468905" y="3094093"/>
              <a:ext cx="321499" cy="320765"/>
            </a:xfrm>
            <a:custGeom>
              <a:avLst/>
              <a:gdLst/>
              <a:ahLst/>
              <a:cxnLst/>
              <a:rect l="l" t="t" r="r" b="b"/>
              <a:pathLst>
                <a:path w="15346" h="15311" extrusionOk="0">
                  <a:moveTo>
                    <a:pt x="7673" y="0"/>
                  </a:moveTo>
                  <a:cubicBezTo>
                    <a:pt x="3437" y="0"/>
                    <a:pt x="1" y="3436"/>
                    <a:pt x="1" y="7672"/>
                  </a:cubicBezTo>
                  <a:cubicBezTo>
                    <a:pt x="1" y="11875"/>
                    <a:pt x="3437" y="15311"/>
                    <a:pt x="7673" y="15311"/>
                  </a:cubicBezTo>
                  <a:cubicBezTo>
                    <a:pt x="11909" y="15311"/>
                    <a:pt x="15345" y="11875"/>
                    <a:pt x="15345" y="7672"/>
                  </a:cubicBezTo>
                  <a:cubicBezTo>
                    <a:pt x="15345" y="3436"/>
                    <a:pt x="11909" y="0"/>
                    <a:pt x="7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28;p45">
              <a:extLst>
                <a:ext uri="{FF2B5EF4-FFF2-40B4-BE49-F238E27FC236}">
                  <a16:creationId xmlns:a16="http://schemas.microsoft.com/office/drawing/2014/main" id="{AA121710-A06F-4A77-A58F-3764D4DB01CE}"/>
                </a:ext>
              </a:extLst>
            </p:cNvPr>
            <p:cNvSpPr/>
            <p:nvPr/>
          </p:nvSpPr>
          <p:spPr>
            <a:xfrm>
              <a:off x="4485686" y="3092292"/>
              <a:ext cx="301219" cy="129701"/>
            </a:xfrm>
            <a:custGeom>
              <a:avLst/>
              <a:gdLst/>
              <a:ahLst/>
              <a:cxnLst/>
              <a:rect l="l" t="t" r="r" b="b"/>
              <a:pathLst>
                <a:path w="14378" h="6191" extrusionOk="0">
                  <a:moveTo>
                    <a:pt x="6818" y="1"/>
                  </a:moveTo>
                  <a:cubicBezTo>
                    <a:pt x="3523" y="1"/>
                    <a:pt x="332" y="2415"/>
                    <a:pt x="0" y="4856"/>
                  </a:cubicBezTo>
                  <a:lnTo>
                    <a:pt x="14377" y="6190"/>
                  </a:lnTo>
                  <a:cubicBezTo>
                    <a:pt x="13877" y="3088"/>
                    <a:pt x="10741" y="586"/>
                    <a:pt x="7873" y="86"/>
                  </a:cubicBezTo>
                  <a:cubicBezTo>
                    <a:pt x="7522" y="28"/>
                    <a:pt x="7169" y="1"/>
                    <a:pt x="6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29;p45">
              <a:extLst>
                <a:ext uri="{FF2B5EF4-FFF2-40B4-BE49-F238E27FC236}">
                  <a16:creationId xmlns:a16="http://schemas.microsoft.com/office/drawing/2014/main" id="{EC702296-8CB2-4A34-9E80-3AEDD35BC7EB}"/>
                </a:ext>
              </a:extLst>
            </p:cNvPr>
            <p:cNvSpPr/>
            <p:nvPr/>
          </p:nvSpPr>
          <p:spPr>
            <a:xfrm>
              <a:off x="4656198" y="3171608"/>
              <a:ext cx="98549" cy="152453"/>
            </a:xfrm>
            <a:custGeom>
              <a:avLst/>
              <a:gdLst/>
              <a:ahLst/>
              <a:cxnLst/>
              <a:rect l="l" t="t" r="r" b="b"/>
              <a:pathLst>
                <a:path w="4704" h="7277" extrusionOk="0">
                  <a:moveTo>
                    <a:pt x="2426" y="1"/>
                  </a:moveTo>
                  <a:cubicBezTo>
                    <a:pt x="1223" y="1"/>
                    <a:pt x="165" y="1546"/>
                    <a:pt x="67" y="3539"/>
                  </a:cubicBezTo>
                  <a:cubicBezTo>
                    <a:pt x="0" y="5540"/>
                    <a:pt x="901" y="7208"/>
                    <a:pt x="2169" y="7275"/>
                  </a:cubicBezTo>
                  <a:cubicBezTo>
                    <a:pt x="2194" y="7276"/>
                    <a:pt x="2219" y="7277"/>
                    <a:pt x="2245" y="7277"/>
                  </a:cubicBezTo>
                  <a:cubicBezTo>
                    <a:pt x="3448" y="7277"/>
                    <a:pt x="4506" y="5732"/>
                    <a:pt x="4604" y="3772"/>
                  </a:cubicBezTo>
                  <a:cubicBezTo>
                    <a:pt x="4704" y="1771"/>
                    <a:pt x="3770" y="69"/>
                    <a:pt x="2502" y="3"/>
                  </a:cubicBezTo>
                  <a:cubicBezTo>
                    <a:pt x="2477" y="1"/>
                    <a:pt x="2452" y="1"/>
                    <a:pt x="2426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30;p45">
              <a:extLst>
                <a:ext uri="{FF2B5EF4-FFF2-40B4-BE49-F238E27FC236}">
                  <a16:creationId xmlns:a16="http://schemas.microsoft.com/office/drawing/2014/main" id="{FCA09974-514C-480A-8037-88BE5415BACA}"/>
                </a:ext>
              </a:extLst>
            </p:cNvPr>
            <p:cNvSpPr/>
            <p:nvPr/>
          </p:nvSpPr>
          <p:spPr>
            <a:xfrm>
              <a:off x="4403227" y="3084980"/>
              <a:ext cx="395557" cy="338971"/>
            </a:xfrm>
            <a:custGeom>
              <a:avLst/>
              <a:gdLst/>
              <a:ahLst/>
              <a:cxnLst/>
              <a:rect l="l" t="t" r="r" b="b"/>
              <a:pathLst>
                <a:path w="18881" h="16180" extrusionOk="0">
                  <a:moveTo>
                    <a:pt x="10808" y="835"/>
                  </a:moveTo>
                  <a:cubicBezTo>
                    <a:pt x="14811" y="835"/>
                    <a:pt x="18046" y="4104"/>
                    <a:pt x="18046" y="8107"/>
                  </a:cubicBezTo>
                  <a:cubicBezTo>
                    <a:pt x="18046" y="12462"/>
                    <a:pt x="14475" y="15351"/>
                    <a:pt x="10750" y="15351"/>
                  </a:cubicBezTo>
                  <a:cubicBezTo>
                    <a:pt x="8968" y="15351"/>
                    <a:pt x="7150" y="14690"/>
                    <a:pt x="5671" y="13211"/>
                  </a:cubicBezTo>
                  <a:cubicBezTo>
                    <a:pt x="1101" y="8641"/>
                    <a:pt x="4337" y="835"/>
                    <a:pt x="10808" y="835"/>
                  </a:cubicBezTo>
                  <a:close/>
                  <a:moveTo>
                    <a:pt x="10735" y="0"/>
                  </a:moveTo>
                  <a:cubicBezTo>
                    <a:pt x="8756" y="0"/>
                    <a:pt x="6740" y="733"/>
                    <a:pt x="5104" y="2370"/>
                  </a:cubicBezTo>
                  <a:cubicBezTo>
                    <a:pt x="0" y="7473"/>
                    <a:pt x="3603" y="16180"/>
                    <a:pt x="10808" y="16180"/>
                  </a:cubicBezTo>
                  <a:cubicBezTo>
                    <a:pt x="15278" y="16180"/>
                    <a:pt x="18880" y="12544"/>
                    <a:pt x="18880" y="8107"/>
                  </a:cubicBezTo>
                  <a:cubicBezTo>
                    <a:pt x="18880" y="3228"/>
                    <a:pt x="14887" y="0"/>
                    <a:pt x="10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31;p45">
              <a:extLst>
                <a:ext uri="{FF2B5EF4-FFF2-40B4-BE49-F238E27FC236}">
                  <a16:creationId xmlns:a16="http://schemas.microsoft.com/office/drawing/2014/main" id="{EE29E5B9-E047-4219-B4E6-9F9A6DB04D82}"/>
                </a:ext>
              </a:extLst>
            </p:cNvPr>
            <p:cNvSpPr/>
            <p:nvPr/>
          </p:nvSpPr>
          <p:spPr>
            <a:xfrm>
              <a:off x="4964247" y="3277385"/>
              <a:ext cx="39281" cy="250185"/>
            </a:xfrm>
            <a:custGeom>
              <a:avLst/>
              <a:gdLst/>
              <a:ahLst/>
              <a:cxnLst/>
              <a:rect l="l" t="t" r="r" b="b"/>
              <a:pathLst>
                <a:path w="1875" h="11942" extrusionOk="0">
                  <a:moveTo>
                    <a:pt x="246" y="0"/>
                  </a:moveTo>
                  <a:cubicBezTo>
                    <a:pt x="124" y="0"/>
                    <a:pt x="1" y="100"/>
                    <a:pt x="40" y="257"/>
                  </a:cubicBezTo>
                  <a:cubicBezTo>
                    <a:pt x="1408" y="5995"/>
                    <a:pt x="74" y="11632"/>
                    <a:pt x="74" y="11699"/>
                  </a:cubicBezTo>
                  <a:cubicBezTo>
                    <a:pt x="40" y="11799"/>
                    <a:pt x="107" y="11932"/>
                    <a:pt x="240" y="11932"/>
                  </a:cubicBezTo>
                  <a:lnTo>
                    <a:pt x="274" y="11932"/>
                  </a:lnTo>
                  <a:cubicBezTo>
                    <a:pt x="292" y="11938"/>
                    <a:pt x="309" y="11941"/>
                    <a:pt x="327" y="11941"/>
                  </a:cubicBezTo>
                  <a:cubicBezTo>
                    <a:pt x="407" y="11941"/>
                    <a:pt x="480" y="11881"/>
                    <a:pt x="507" y="11799"/>
                  </a:cubicBezTo>
                  <a:cubicBezTo>
                    <a:pt x="507" y="11732"/>
                    <a:pt x="1875" y="5995"/>
                    <a:pt x="441" y="157"/>
                  </a:cubicBezTo>
                  <a:cubicBezTo>
                    <a:pt x="413" y="48"/>
                    <a:pt x="330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32;p45">
              <a:extLst>
                <a:ext uri="{FF2B5EF4-FFF2-40B4-BE49-F238E27FC236}">
                  <a16:creationId xmlns:a16="http://schemas.microsoft.com/office/drawing/2014/main" id="{82E21CDF-3911-4393-9164-BC5D5B920879}"/>
                </a:ext>
              </a:extLst>
            </p:cNvPr>
            <p:cNvSpPr/>
            <p:nvPr/>
          </p:nvSpPr>
          <p:spPr>
            <a:xfrm>
              <a:off x="4898694" y="3140833"/>
              <a:ext cx="51726" cy="76970"/>
            </a:xfrm>
            <a:custGeom>
              <a:avLst/>
              <a:gdLst/>
              <a:ahLst/>
              <a:cxnLst/>
              <a:rect l="l" t="t" r="r" b="b"/>
              <a:pathLst>
                <a:path w="2469" h="3674" extrusionOk="0">
                  <a:moveTo>
                    <a:pt x="224" y="1"/>
                  </a:moveTo>
                  <a:cubicBezTo>
                    <a:pt x="182" y="1"/>
                    <a:pt x="139" y="12"/>
                    <a:pt x="100" y="37"/>
                  </a:cubicBezTo>
                  <a:cubicBezTo>
                    <a:pt x="0" y="137"/>
                    <a:pt x="0" y="237"/>
                    <a:pt x="67" y="338"/>
                  </a:cubicBezTo>
                  <a:cubicBezTo>
                    <a:pt x="868" y="1305"/>
                    <a:pt x="1535" y="2406"/>
                    <a:pt x="2069" y="3540"/>
                  </a:cubicBezTo>
                  <a:cubicBezTo>
                    <a:pt x="2102" y="3607"/>
                    <a:pt x="2169" y="3640"/>
                    <a:pt x="2235" y="3673"/>
                  </a:cubicBezTo>
                  <a:cubicBezTo>
                    <a:pt x="2269" y="3640"/>
                    <a:pt x="2302" y="3640"/>
                    <a:pt x="2335" y="3640"/>
                  </a:cubicBezTo>
                  <a:cubicBezTo>
                    <a:pt x="2435" y="3573"/>
                    <a:pt x="2469" y="3473"/>
                    <a:pt x="2435" y="3373"/>
                  </a:cubicBezTo>
                  <a:cubicBezTo>
                    <a:pt x="1902" y="2172"/>
                    <a:pt x="1201" y="1071"/>
                    <a:pt x="401" y="71"/>
                  </a:cubicBezTo>
                  <a:cubicBezTo>
                    <a:pt x="359" y="29"/>
                    <a:pt x="293" y="1"/>
                    <a:pt x="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33;p45">
              <a:extLst>
                <a:ext uri="{FF2B5EF4-FFF2-40B4-BE49-F238E27FC236}">
                  <a16:creationId xmlns:a16="http://schemas.microsoft.com/office/drawing/2014/main" id="{0F265106-C87C-4765-969F-7956A51E3551}"/>
                </a:ext>
              </a:extLst>
            </p:cNvPr>
            <p:cNvSpPr/>
            <p:nvPr/>
          </p:nvSpPr>
          <p:spPr>
            <a:xfrm>
              <a:off x="3495903" y="4112012"/>
              <a:ext cx="696294" cy="338531"/>
            </a:xfrm>
            <a:custGeom>
              <a:avLst/>
              <a:gdLst/>
              <a:ahLst/>
              <a:cxnLst/>
              <a:rect l="l" t="t" r="r" b="b"/>
              <a:pathLst>
                <a:path w="33236" h="16159" extrusionOk="0">
                  <a:moveTo>
                    <a:pt x="14843" y="0"/>
                  </a:moveTo>
                  <a:cubicBezTo>
                    <a:pt x="14155" y="0"/>
                    <a:pt x="13478" y="336"/>
                    <a:pt x="13088" y="981"/>
                  </a:cubicBezTo>
                  <a:cubicBezTo>
                    <a:pt x="7017" y="10521"/>
                    <a:pt x="4115" y="11989"/>
                    <a:pt x="2914" y="11989"/>
                  </a:cubicBezTo>
                  <a:lnTo>
                    <a:pt x="2880" y="11989"/>
                  </a:lnTo>
                  <a:cubicBezTo>
                    <a:pt x="2858" y="11988"/>
                    <a:pt x="2837" y="11988"/>
                    <a:pt x="2815" y="11988"/>
                  </a:cubicBezTo>
                  <a:cubicBezTo>
                    <a:pt x="110" y="11988"/>
                    <a:pt x="0" y="16092"/>
                    <a:pt x="2747" y="16158"/>
                  </a:cubicBezTo>
                  <a:lnTo>
                    <a:pt x="2914" y="16158"/>
                  </a:lnTo>
                  <a:cubicBezTo>
                    <a:pt x="6450" y="16158"/>
                    <a:pt x="10219" y="12856"/>
                    <a:pt x="15323" y="5217"/>
                  </a:cubicBezTo>
                  <a:cubicBezTo>
                    <a:pt x="19826" y="8886"/>
                    <a:pt x="24663" y="12122"/>
                    <a:pt x="29800" y="14857"/>
                  </a:cubicBezTo>
                  <a:cubicBezTo>
                    <a:pt x="30130" y="15033"/>
                    <a:pt x="30483" y="15116"/>
                    <a:pt x="30829" y="15116"/>
                  </a:cubicBezTo>
                  <a:cubicBezTo>
                    <a:pt x="31599" y="15116"/>
                    <a:pt x="32333" y="14704"/>
                    <a:pt x="32702" y="13990"/>
                  </a:cubicBezTo>
                  <a:cubicBezTo>
                    <a:pt x="33235" y="12923"/>
                    <a:pt x="32768" y="11622"/>
                    <a:pt x="31701" y="11155"/>
                  </a:cubicBezTo>
                  <a:cubicBezTo>
                    <a:pt x="26164" y="8153"/>
                    <a:pt x="20960" y="4617"/>
                    <a:pt x="16223" y="514"/>
                  </a:cubicBezTo>
                  <a:cubicBezTo>
                    <a:pt x="15822" y="168"/>
                    <a:pt x="15330" y="0"/>
                    <a:pt x="14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34;p45">
              <a:extLst>
                <a:ext uri="{FF2B5EF4-FFF2-40B4-BE49-F238E27FC236}">
                  <a16:creationId xmlns:a16="http://schemas.microsoft.com/office/drawing/2014/main" id="{D955ECAA-BCED-4013-A606-6CFD90EE8280}"/>
                </a:ext>
              </a:extLst>
            </p:cNvPr>
            <p:cNvSpPr/>
            <p:nvPr/>
          </p:nvSpPr>
          <p:spPr>
            <a:xfrm>
              <a:off x="3740034" y="3628654"/>
              <a:ext cx="435634" cy="486438"/>
            </a:xfrm>
            <a:custGeom>
              <a:avLst/>
              <a:gdLst/>
              <a:ahLst/>
              <a:cxnLst/>
              <a:rect l="l" t="t" r="r" b="b"/>
              <a:pathLst>
                <a:path w="20794" h="23219" extrusionOk="0">
                  <a:moveTo>
                    <a:pt x="19144" y="1"/>
                  </a:moveTo>
                  <a:cubicBezTo>
                    <a:pt x="19123" y="1"/>
                    <a:pt x="19102" y="1"/>
                    <a:pt x="19081" y="2"/>
                  </a:cubicBezTo>
                  <a:cubicBezTo>
                    <a:pt x="18547" y="2"/>
                    <a:pt x="6371" y="469"/>
                    <a:pt x="667" y="4372"/>
                  </a:cubicBezTo>
                  <a:cubicBezTo>
                    <a:pt x="167" y="4706"/>
                    <a:pt x="0" y="5339"/>
                    <a:pt x="234" y="5907"/>
                  </a:cubicBezTo>
                  <a:cubicBezTo>
                    <a:pt x="2869" y="11944"/>
                    <a:pt x="3236" y="19716"/>
                    <a:pt x="2936" y="21785"/>
                  </a:cubicBezTo>
                  <a:cubicBezTo>
                    <a:pt x="2836" y="22485"/>
                    <a:pt x="3303" y="23119"/>
                    <a:pt x="3970" y="23219"/>
                  </a:cubicBezTo>
                  <a:lnTo>
                    <a:pt x="4170" y="23219"/>
                  </a:lnTo>
                  <a:cubicBezTo>
                    <a:pt x="4770" y="23219"/>
                    <a:pt x="5304" y="22752"/>
                    <a:pt x="5404" y="22151"/>
                  </a:cubicBezTo>
                  <a:cubicBezTo>
                    <a:pt x="5804" y="19450"/>
                    <a:pt x="5271" y="11944"/>
                    <a:pt x="2936" y="5907"/>
                  </a:cubicBezTo>
                  <a:cubicBezTo>
                    <a:pt x="8406" y="2904"/>
                    <a:pt x="19047" y="2504"/>
                    <a:pt x="19147" y="2504"/>
                  </a:cubicBezTo>
                  <a:cubicBezTo>
                    <a:pt x="20793" y="2438"/>
                    <a:pt x="20717" y="1"/>
                    <a:pt x="19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35;p45">
              <a:extLst>
                <a:ext uri="{FF2B5EF4-FFF2-40B4-BE49-F238E27FC236}">
                  <a16:creationId xmlns:a16="http://schemas.microsoft.com/office/drawing/2014/main" id="{EA4C1A9E-0149-4F22-B94B-37C58D8554BA}"/>
                </a:ext>
              </a:extLst>
            </p:cNvPr>
            <p:cNvSpPr/>
            <p:nvPr/>
          </p:nvSpPr>
          <p:spPr>
            <a:xfrm>
              <a:off x="3664195" y="4051634"/>
              <a:ext cx="226805" cy="161713"/>
            </a:xfrm>
            <a:custGeom>
              <a:avLst/>
              <a:gdLst/>
              <a:ahLst/>
              <a:cxnLst/>
              <a:rect l="l" t="t" r="r" b="b"/>
              <a:pathLst>
                <a:path w="10826" h="7719" extrusionOk="0">
                  <a:moveTo>
                    <a:pt x="7113" y="1"/>
                  </a:moveTo>
                  <a:cubicBezTo>
                    <a:pt x="5769" y="1"/>
                    <a:pt x="4233" y="487"/>
                    <a:pt x="3120" y="1361"/>
                  </a:cubicBezTo>
                  <a:cubicBezTo>
                    <a:pt x="1919" y="2228"/>
                    <a:pt x="351" y="4964"/>
                    <a:pt x="184" y="5931"/>
                  </a:cubicBezTo>
                  <a:cubicBezTo>
                    <a:pt x="0" y="6853"/>
                    <a:pt x="693" y="7718"/>
                    <a:pt x="1612" y="7718"/>
                  </a:cubicBezTo>
                  <a:cubicBezTo>
                    <a:pt x="1691" y="7718"/>
                    <a:pt x="1771" y="7712"/>
                    <a:pt x="1852" y="7699"/>
                  </a:cubicBezTo>
                  <a:cubicBezTo>
                    <a:pt x="3112" y="7582"/>
                    <a:pt x="4783" y="5973"/>
                    <a:pt x="5172" y="5582"/>
                  </a:cubicBezTo>
                  <a:lnTo>
                    <a:pt x="5172" y="5582"/>
                  </a:lnTo>
                  <a:cubicBezTo>
                    <a:pt x="4504" y="6298"/>
                    <a:pt x="4802" y="6886"/>
                    <a:pt x="5660" y="6886"/>
                  </a:cubicBezTo>
                  <a:cubicBezTo>
                    <a:pt x="6270" y="6886"/>
                    <a:pt x="7161" y="6589"/>
                    <a:pt x="8190" y="5831"/>
                  </a:cubicBezTo>
                  <a:cubicBezTo>
                    <a:pt x="9558" y="4797"/>
                    <a:pt x="10825" y="3596"/>
                    <a:pt x="9891" y="1394"/>
                  </a:cubicBezTo>
                  <a:cubicBezTo>
                    <a:pt x="9486" y="437"/>
                    <a:pt x="8386" y="1"/>
                    <a:pt x="7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36;p45">
              <a:extLst>
                <a:ext uri="{FF2B5EF4-FFF2-40B4-BE49-F238E27FC236}">
                  <a16:creationId xmlns:a16="http://schemas.microsoft.com/office/drawing/2014/main" id="{2C62A5E3-9001-4308-8406-763C32E303AF}"/>
                </a:ext>
              </a:extLst>
            </p:cNvPr>
            <p:cNvSpPr/>
            <p:nvPr/>
          </p:nvSpPr>
          <p:spPr>
            <a:xfrm>
              <a:off x="4011881" y="3438616"/>
              <a:ext cx="1215289" cy="1032186"/>
            </a:xfrm>
            <a:custGeom>
              <a:avLst/>
              <a:gdLst/>
              <a:ahLst/>
              <a:cxnLst/>
              <a:rect l="l" t="t" r="r" b="b"/>
              <a:pathLst>
                <a:path w="58009" h="49269" extrusionOk="0">
                  <a:moveTo>
                    <a:pt x="0" y="0"/>
                  </a:moveTo>
                  <a:lnTo>
                    <a:pt x="2035" y="47634"/>
                  </a:lnTo>
                  <a:lnTo>
                    <a:pt x="51137" y="49269"/>
                  </a:lnTo>
                  <a:lnTo>
                    <a:pt x="58008" y="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37;p45">
              <a:extLst>
                <a:ext uri="{FF2B5EF4-FFF2-40B4-BE49-F238E27FC236}">
                  <a16:creationId xmlns:a16="http://schemas.microsoft.com/office/drawing/2014/main" id="{6552F81A-FF29-49C2-AB37-6FD91F061B23}"/>
                </a:ext>
              </a:extLst>
            </p:cNvPr>
            <p:cNvSpPr/>
            <p:nvPr/>
          </p:nvSpPr>
          <p:spPr>
            <a:xfrm>
              <a:off x="5083180" y="3465872"/>
              <a:ext cx="364111" cy="1004930"/>
            </a:xfrm>
            <a:custGeom>
              <a:avLst/>
              <a:gdLst/>
              <a:ahLst/>
              <a:cxnLst/>
              <a:rect l="l" t="t" r="r" b="b"/>
              <a:pathLst>
                <a:path w="17380" h="47968" extrusionOk="0">
                  <a:moveTo>
                    <a:pt x="6872" y="0"/>
                  </a:moveTo>
                  <a:lnTo>
                    <a:pt x="1" y="47968"/>
                  </a:lnTo>
                  <a:lnTo>
                    <a:pt x="13210" y="45966"/>
                  </a:lnTo>
                  <a:lnTo>
                    <a:pt x="17380" y="1668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38;p45">
              <a:extLst>
                <a:ext uri="{FF2B5EF4-FFF2-40B4-BE49-F238E27FC236}">
                  <a16:creationId xmlns:a16="http://schemas.microsoft.com/office/drawing/2014/main" id="{3A9549CB-CF00-4936-A6FC-0A700FE7F300}"/>
                </a:ext>
              </a:extLst>
            </p:cNvPr>
            <p:cNvSpPr/>
            <p:nvPr/>
          </p:nvSpPr>
          <p:spPr>
            <a:xfrm>
              <a:off x="5083180" y="3465872"/>
              <a:ext cx="364111" cy="1004930"/>
            </a:xfrm>
            <a:custGeom>
              <a:avLst/>
              <a:gdLst/>
              <a:ahLst/>
              <a:cxnLst/>
              <a:rect l="l" t="t" r="r" b="b"/>
              <a:pathLst>
                <a:path w="17380" h="47968" extrusionOk="0">
                  <a:moveTo>
                    <a:pt x="6872" y="0"/>
                  </a:moveTo>
                  <a:lnTo>
                    <a:pt x="1" y="47968"/>
                  </a:lnTo>
                  <a:lnTo>
                    <a:pt x="13210" y="45966"/>
                  </a:lnTo>
                  <a:lnTo>
                    <a:pt x="17380" y="1668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39;p45">
              <a:extLst>
                <a:ext uri="{FF2B5EF4-FFF2-40B4-BE49-F238E27FC236}">
                  <a16:creationId xmlns:a16="http://schemas.microsoft.com/office/drawing/2014/main" id="{A5D2AFA9-C60C-43A2-8A99-A3F5B0EAC686}"/>
                </a:ext>
              </a:extLst>
            </p:cNvPr>
            <p:cNvSpPr/>
            <p:nvPr/>
          </p:nvSpPr>
          <p:spPr>
            <a:xfrm>
              <a:off x="4114641" y="3539909"/>
              <a:ext cx="993721" cy="828908"/>
            </a:xfrm>
            <a:custGeom>
              <a:avLst/>
              <a:gdLst/>
              <a:ahLst/>
              <a:cxnLst/>
              <a:rect l="l" t="t" r="r" b="b"/>
              <a:pathLst>
                <a:path w="47433" h="39566" extrusionOk="0">
                  <a:moveTo>
                    <a:pt x="5217" y="1"/>
                  </a:moveTo>
                  <a:cubicBezTo>
                    <a:pt x="2304" y="1"/>
                    <a:pt x="0" y="2410"/>
                    <a:pt x="99" y="5339"/>
                  </a:cubicBezTo>
                  <a:lnTo>
                    <a:pt x="1333" y="33626"/>
                  </a:lnTo>
                  <a:cubicBezTo>
                    <a:pt x="1433" y="36295"/>
                    <a:pt x="3601" y="38429"/>
                    <a:pt x="6270" y="38529"/>
                  </a:cubicBezTo>
                  <a:lnTo>
                    <a:pt x="37726" y="39564"/>
                  </a:lnTo>
                  <a:cubicBezTo>
                    <a:pt x="37770" y="39565"/>
                    <a:pt x="37814" y="39565"/>
                    <a:pt x="37858" y="39565"/>
                  </a:cubicBezTo>
                  <a:cubicBezTo>
                    <a:pt x="40403" y="39565"/>
                    <a:pt x="42569" y="37685"/>
                    <a:pt x="42929" y="35160"/>
                  </a:cubicBezTo>
                  <a:lnTo>
                    <a:pt x="46999" y="6673"/>
                  </a:lnTo>
                  <a:cubicBezTo>
                    <a:pt x="47433" y="3638"/>
                    <a:pt x="45131" y="903"/>
                    <a:pt x="42062" y="836"/>
                  </a:cubicBezTo>
                  <a:lnTo>
                    <a:pt x="5336" y="2"/>
                  </a:lnTo>
                  <a:cubicBezTo>
                    <a:pt x="5296" y="1"/>
                    <a:pt x="5256" y="1"/>
                    <a:pt x="5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40;p45">
              <a:extLst>
                <a:ext uri="{FF2B5EF4-FFF2-40B4-BE49-F238E27FC236}">
                  <a16:creationId xmlns:a16="http://schemas.microsoft.com/office/drawing/2014/main" id="{EF27952F-5CB5-4257-A9CF-81E5BE95704E}"/>
                </a:ext>
              </a:extLst>
            </p:cNvPr>
            <p:cNvSpPr/>
            <p:nvPr/>
          </p:nvSpPr>
          <p:spPr>
            <a:xfrm>
              <a:off x="4220815" y="3721630"/>
              <a:ext cx="123731" cy="147488"/>
            </a:xfrm>
            <a:custGeom>
              <a:avLst/>
              <a:gdLst/>
              <a:ahLst/>
              <a:cxnLst/>
              <a:rect l="l" t="t" r="r" b="b"/>
              <a:pathLst>
                <a:path w="5906" h="7040" extrusionOk="0">
                  <a:moveTo>
                    <a:pt x="234" y="1"/>
                  </a:moveTo>
                  <a:lnTo>
                    <a:pt x="1" y="6872"/>
                  </a:lnTo>
                  <a:lnTo>
                    <a:pt x="5772" y="7039"/>
                  </a:lnTo>
                  <a:lnTo>
                    <a:pt x="5838" y="5505"/>
                  </a:lnTo>
                  <a:lnTo>
                    <a:pt x="2169" y="5371"/>
                  </a:lnTo>
                  <a:lnTo>
                    <a:pt x="2203" y="4037"/>
                  </a:lnTo>
                  <a:lnTo>
                    <a:pt x="5505" y="4137"/>
                  </a:lnTo>
                  <a:lnTo>
                    <a:pt x="5572" y="2736"/>
                  </a:lnTo>
                  <a:lnTo>
                    <a:pt x="2269" y="2636"/>
                  </a:lnTo>
                  <a:lnTo>
                    <a:pt x="2303" y="1535"/>
                  </a:lnTo>
                  <a:lnTo>
                    <a:pt x="5872" y="1635"/>
                  </a:lnTo>
                  <a:lnTo>
                    <a:pt x="5905" y="2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41;p45">
              <a:extLst>
                <a:ext uri="{FF2B5EF4-FFF2-40B4-BE49-F238E27FC236}">
                  <a16:creationId xmlns:a16="http://schemas.microsoft.com/office/drawing/2014/main" id="{15F359A3-D9AF-49E6-AA5A-7EB22B5C4FFB}"/>
                </a:ext>
              </a:extLst>
            </p:cNvPr>
            <p:cNvSpPr/>
            <p:nvPr/>
          </p:nvSpPr>
          <p:spPr>
            <a:xfrm>
              <a:off x="4366879" y="3726532"/>
              <a:ext cx="141182" cy="147467"/>
            </a:xfrm>
            <a:custGeom>
              <a:avLst/>
              <a:gdLst/>
              <a:ahLst/>
              <a:cxnLst/>
              <a:rect l="l" t="t" r="r" b="b"/>
              <a:pathLst>
                <a:path w="6739" h="7039" extrusionOk="0">
                  <a:moveTo>
                    <a:pt x="2269" y="1435"/>
                  </a:moveTo>
                  <a:lnTo>
                    <a:pt x="3203" y="1468"/>
                  </a:lnTo>
                  <a:cubicBezTo>
                    <a:pt x="3503" y="1468"/>
                    <a:pt x="3770" y="1535"/>
                    <a:pt x="4003" y="1668"/>
                  </a:cubicBezTo>
                  <a:cubicBezTo>
                    <a:pt x="4137" y="1802"/>
                    <a:pt x="4204" y="2002"/>
                    <a:pt x="4204" y="2202"/>
                  </a:cubicBezTo>
                  <a:cubicBezTo>
                    <a:pt x="4204" y="2335"/>
                    <a:pt x="4137" y="2469"/>
                    <a:pt x="4037" y="2602"/>
                  </a:cubicBezTo>
                  <a:cubicBezTo>
                    <a:pt x="3970" y="2702"/>
                    <a:pt x="3837" y="2769"/>
                    <a:pt x="3703" y="2802"/>
                  </a:cubicBezTo>
                  <a:cubicBezTo>
                    <a:pt x="3503" y="2836"/>
                    <a:pt x="3336" y="2869"/>
                    <a:pt x="3136" y="2869"/>
                  </a:cubicBezTo>
                  <a:lnTo>
                    <a:pt x="2236" y="2836"/>
                  </a:lnTo>
                  <a:lnTo>
                    <a:pt x="2269" y="1435"/>
                  </a:lnTo>
                  <a:close/>
                  <a:moveTo>
                    <a:pt x="201" y="0"/>
                  </a:moveTo>
                  <a:lnTo>
                    <a:pt x="1" y="6839"/>
                  </a:lnTo>
                  <a:lnTo>
                    <a:pt x="2135" y="6905"/>
                  </a:lnTo>
                  <a:lnTo>
                    <a:pt x="2236" y="4137"/>
                  </a:lnTo>
                  <a:lnTo>
                    <a:pt x="2402" y="4137"/>
                  </a:lnTo>
                  <a:cubicBezTo>
                    <a:pt x="2602" y="4137"/>
                    <a:pt x="2769" y="4203"/>
                    <a:pt x="2936" y="4303"/>
                  </a:cubicBezTo>
                  <a:cubicBezTo>
                    <a:pt x="3069" y="4437"/>
                    <a:pt x="3203" y="4637"/>
                    <a:pt x="3303" y="4837"/>
                  </a:cubicBezTo>
                  <a:lnTo>
                    <a:pt x="4370" y="6972"/>
                  </a:lnTo>
                  <a:lnTo>
                    <a:pt x="6739" y="7039"/>
                  </a:lnTo>
                  <a:lnTo>
                    <a:pt x="5771" y="5037"/>
                  </a:lnTo>
                  <a:cubicBezTo>
                    <a:pt x="5705" y="4870"/>
                    <a:pt x="5605" y="4737"/>
                    <a:pt x="5505" y="4604"/>
                  </a:cubicBezTo>
                  <a:cubicBezTo>
                    <a:pt x="5404" y="4470"/>
                    <a:pt x="5304" y="4337"/>
                    <a:pt x="5171" y="4237"/>
                  </a:cubicBezTo>
                  <a:cubicBezTo>
                    <a:pt x="5004" y="4137"/>
                    <a:pt x="4837" y="4037"/>
                    <a:pt x="4637" y="3970"/>
                  </a:cubicBezTo>
                  <a:cubicBezTo>
                    <a:pt x="4904" y="3936"/>
                    <a:pt x="5138" y="3836"/>
                    <a:pt x="5371" y="3736"/>
                  </a:cubicBezTo>
                  <a:cubicBezTo>
                    <a:pt x="6372" y="3169"/>
                    <a:pt x="6672" y="1902"/>
                    <a:pt x="6072" y="968"/>
                  </a:cubicBezTo>
                  <a:cubicBezTo>
                    <a:pt x="5871" y="667"/>
                    <a:pt x="5571" y="434"/>
                    <a:pt x="5238" y="334"/>
                  </a:cubicBezTo>
                  <a:cubicBezTo>
                    <a:pt x="4737" y="167"/>
                    <a:pt x="4237" y="100"/>
                    <a:pt x="3737" y="100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42;p45">
              <a:extLst>
                <a:ext uri="{FF2B5EF4-FFF2-40B4-BE49-F238E27FC236}">
                  <a16:creationId xmlns:a16="http://schemas.microsoft.com/office/drawing/2014/main" id="{BA11934B-B476-4EF0-B998-9D48B520A7FA}"/>
                </a:ext>
              </a:extLst>
            </p:cNvPr>
            <p:cNvSpPr/>
            <p:nvPr/>
          </p:nvSpPr>
          <p:spPr>
            <a:xfrm>
              <a:off x="4522726" y="3730722"/>
              <a:ext cx="141873" cy="148179"/>
            </a:xfrm>
            <a:custGeom>
              <a:avLst/>
              <a:gdLst/>
              <a:ahLst/>
              <a:cxnLst/>
              <a:rect l="l" t="t" r="r" b="b"/>
              <a:pathLst>
                <a:path w="6772" h="7073" extrusionOk="0">
                  <a:moveTo>
                    <a:pt x="2302" y="1468"/>
                  </a:moveTo>
                  <a:lnTo>
                    <a:pt x="3236" y="1502"/>
                  </a:lnTo>
                  <a:cubicBezTo>
                    <a:pt x="3280" y="1496"/>
                    <a:pt x="3326" y="1493"/>
                    <a:pt x="3372" y="1493"/>
                  </a:cubicBezTo>
                  <a:cubicBezTo>
                    <a:pt x="3601" y="1493"/>
                    <a:pt x="3842" y="1563"/>
                    <a:pt x="4036" y="1702"/>
                  </a:cubicBezTo>
                  <a:cubicBezTo>
                    <a:pt x="4170" y="1835"/>
                    <a:pt x="4237" y="2035"/>
                    <a:pt x="4203" y="2202"/>
                  </a:cubicBezTo>
                  <a:cubicBezTo>
                    <a:pt x="4203" y="2369"/>
                    <a:pt x="4170" y="2502"/>
                    <a:pt x="4070" y="2602"/>
                  </a:cubicBezTo>
                  <a:cubicBezTo>
                    <a:pt x="3970" y="2702"/>
                    <a:pt x="3870" y="2802"/>
                    <a:pt x="3703" y="2802"/>
                  </a:cubicBezTo>
                  <a:cubicBezTo>
                    <a:pt x="3536" y="2869"/>
                    <a:pt x="3336" y="2869"/>
                    <a:pt x="3169" y="2903"/>
                  </a:cubicBezTo>
                  <a:lnTo>
                    <a:pt x="2269" y="2869"/>
                  </a:lnTo>
                  <a:lnTo>
                    <a:pt x="2302" y="1468"/>
                  </a:lnTo>
                  <a:close/>
                  <a:moveTo>
                    <a:pt x="234" y="0"/>
                  </a:moveTo>
                  <a:lnTo>
                    <a:pt x="0" y="6872"/>
                  </a:lnTo>
                  <a:lnTo>
                    <a:pt x="2135" y="6939"/>
                  </a:lnTo>
                  <a:lnTo>
                    <a:pt x="2235" y="4137"/>
                  </a:lnTo>
                  <a:lnTo>
                    <a:pt x="2435" y="4137"/>
                  </a:lnTo>
                  <a:cubicBezTo>
                    <a:pt x="2602" y="4137"/>
                    <a:pt x="2802" y="4203"/>
                    <a:pt x="2936" y="4304"/>
                  </a:cubicBezTo>
                  <a:cubicBezTo>
                    <a:pt x="3102" y="4470"/>
                    <a:pt x="3203" y="4670"/>
                    <a:pt x="3303" y="4871"/>
                  </a:cubicBezTo>
                  <a:lnTo>
                    <a:pt x="4370" y="6972"/>
                  </a:lnTo>
                  <a:lnTo>
                    <a:pt x="6772" y="7072"/>
                  </a:lnTo>
                  <a:lnTo>
                    <a:pt x="5804" y="5037"/>
                  </a:lnTo>
                  <a:cubicBezTo>
                    <a:pt x="5704" y="4904"/>
                    <a:pt x="5638" y="4771"/>
                    <a:pt x="5504" y="4637"/>
                  </a:cubicBezTo>
                  <a:cubicBezTo>
                    <a:pt x="5437" y="4504"/>
                    <a:pt x="5304" y="4370"/>
                    <a:pt x="5204" y="4270"/>
                  </a:cubicBezTo>
                  <a:cubicBezTo>
                    <a:pt x="5037" y="4137"/>
                    <a:pt x="4837" y="4037"/>
                    <a:pt x="4637" y="4003"/>
                  </a:cubicBezTo>
                  <a:cubicBezTo>
                    <a:pt x="4904" y="3937"/>
                    <a:pt x="5171" y="3870"/>
                    <a:pt x="5404" y="3736"/>
                  </a:cubicBezTo>
                  <a:cubicBezTo>
                    <a:pt x="6005" y="3403"/>
                    <a:pt x="6371" y="2802"/>
                    <a:pt x="6371" y="2102"/>
                  </a:cubicBezTo>
                  <a:cubicBezTo>
                    <a:pt x="6405" y="1735"/>
                    <a:pt x="6305" y="1335"/>
                    <a:pt x="6071" y="1001"/>
                  </a:cubicBezTo>
                  <a:cubicBezTo>
                    <a:pt x="5871" y="701"/>
                    <a:pt x="5604" y="467"/>
                    <a:pt x="5237" y="334"/>
                  </a:cubicBezTo>
                  <a:cubicBezTo>
                    <a:pt x="4770" y="201"/>
                    <a:pt x="4270" y="134"/>
                    <a:pt x="3736" y="134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43;p45">
              <a:extLst>
                <a:ext uri="{FF2B5EF4-FFF2-40B4-BE49-F238E27FC236}">
                  <a16:creationId xmlns:a16="http://schemas.microsoft.com/office/drawing/2014/main" id="{8F79FAFF-9D1F-4281-A20E-A53DA0E6BF9C}"/>
                </a:ext>
              </a:extLst>
            </p:cNvPr>
            <p:cNvSpPr/>
            <p:nvPr/>
          </p:nvSpPr>
          <p:spPr>
            <a:xfrm>
              <a:off x="4668957" y="3735142"/>
              <a:ext cx="152893" cy="149478"/>
            </a:xfrm>
            <a:custGeom>
              <a:avLst/>
              <a:gdLst/>
              <a:ahLst/>
              <a:cxnLst/>
              <a:rect l="l" t="t" r="r" b="b"/>
              <a:pathLst>
                <a:path w="7298" h="7135" extrusionOk="0">
                  <a:moveTo>
                    <a:pt x="3660" y="1653"/>
                  </a:moveTo>
                  <a:cubicBezTo>
                    <a:pt x="3694" y="1653"/>
                    <a:pt x="3727" y="1655"/>
                    <a:pt x="3761" y="1657"/>
                  </a:cubicBezTo>
                  <a:cubicBezTo>
                    <a:pt x="4128" y="1657"/>
                    <a:pt x="4495" y="1824"/>
                    <a:pt x="4762" y="2124"/>
                  </a:cubicBezTo>
                  <a:cubicBezTo>
                    <a:pt x="5029" y="2558"/>
                    <a:pt x="5162" y="3058"/>
                    <a:pt x="5096" y="3559"/>
                  </a:cubicBezTo>
                  <a:cubicBezTo>
                    <a:pt x="5162" y="4126"/>
                    <a:pt x="4995" y="4660"/>
                    <a:pt x="4695" y="5127"/>
                  </a:cubicBezTo>
                  <a:cubicBezTo>
                    <a:pt x="4408" y="5398"/>
                    <a:pt x="4037" y="5532"/>
                    <a:pt x="3669" y="5532"/>
                  </a:cubicBezTo>
                  <a:cubicBezTo>
                    <a:pt x="3268" y="5532"/>
                    <a:pt x="2872" y="5373"/>
                    <a:pt x="2594" y="5060"/>
                  </a:cubicBezTo>
                  <a:cubicBezTo>
                    <a:pt x="2294" y="4593"/>
                    <a:pt x="2193" y="4093"/>
                    <a:pt x="2227" y="3559"/>
                  </a:cubicBezTo>
                  <a:cubicBezTo>
                    <a:pt x="2227" y="3025"/>
                    <a:pt x="2394" y="2491"/>
                    <a:pt x="2694" y="2091"/>
                  </a:cubicBezTo>
                  <a:cubicBezTo>
                    <a:pt x="2938" y="1816"/>
                    <a:pt x="3294" y="1653"/>
                    <a:pt x="3660" y="1653"/>
                  </a:cubicBezTo>
                  <a:close/>
                  <a:moveTo>
                    <a:pt x="3407" y="1"/>
                  </a:moveTo>
                  <a:cubicBezTo>
                    <a:pt x="1541" y="1"/>
                    <a:pt x="0" y="1556"/>
                    <a:pt x="125" y="3492"/>
                  </a:cubicBezTo>
                  <a:cubicBezTo>
                    <a:pt x="59" y="4159"/>
                    <a:pt x="192" y="4893"/>
                    <a:pt x="526" y="5494"/>
                  </a:cubicBezTo>
                  <a:cubicBezTo>
                    <a:pt x="792" y="6027"/>
                    <a:pt x="1193" y="6428"/>
                    <a:pt x="1726" y="6728"/>
                  </a:cubicBezTo>
                  <a:cubicBezTo>
                    <a:pt x="2327" y="6995"/>
                    <a:pt x="2961" y="7128"/>
                    <a:pt x="3628" y="7128"/>
                  </a:cubicBezTo>
                  <a:cubicBezTo>
                    <a:pt x="3709" y="7132"/>
                    <a:pt x="3790" y="7134"/>
                    <a:pt x="3871" y="7134"/>
                  </a:cubicBezTo>
                  <a:cubicBezTo>
                    <a:pt x="4456" y="7134"/>
                    <a:pt x="5035" y="7025"/>
                    <a:pt x="5563" y="6761"/>
                  </a:cubicBezTo>
                  <a:cubicBezTo>
                    <a:pt x="6063" y="6494"/>
                    <a:pt x="6463" y="6094"/>
                    <a:pt x="6763" y="5594"/>
                  </a:cubicBezTo>
                  <a:cubicBezTo>
                    <a:pt x="7064" y="4993"/>
                    <a:pt x="7230" y="4326"/>
                    <a:pt x="7230" y="3659"/>
                  </a:cubicBezTo>
                  <a:cubicBezTo>
                    <a:pt x="7297" y="2692"/>
                    <a:pt x="6997" y="1758"/>
                    <a:pt x="6396" y="1057"/>
                  </a:cubicBezTo>
                  <a:cubicBezTo>
                    <a:pt x="5725" y="386"/>
                    <a:pt x="4840" y="21"/>
                    <a:pt x="3916" y="21"/>
                  </a:cubicBezTo>
                  <a:cubicBezTo>
                    <a:pt x="3875" y="21"/>
                    <a:pt x="3835" y="22"/>
                    <a:pt x="3795" y="23"/>
                  </a:cubicBezTo>
                  <a:cubicBezTo>
                    <a:pt x="3664" y="8"/>
                    <a:pt x="3535" y="1"/>
                    <a:pt x="3407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44;p45">
              <a:extLst>
                <a:ext uri="{FF2B5EF4-FFF2-40B4-BE49-F238E27FC236}">
                  <a16:creationId xmlns:a16="http://schemas.microsoft.com/office/drawing/2014/main" id="{3CB438EC-56E1-4015-AE75-B9F1239D63D0}"/>
                </a:ext>
              </a:extLst>
            </p:cNvPr>
            <p:cNvSpPr/>
            <p:nvPr/>
          </p:nvSpPr>
          <p:spPr>
            <a:xfrm>
              <a:off x="4842779" y="3741197"/>
              <a:ext cx="141894" cy="148179"/>
            </a:xfrm>
            <a:custGeom>
              <a:avLst/>
              <a:gdLst/>
              <a:ahLst/>
              <a:cxnLst/>
              <a:rect l="l" t="t" r="r" b="b"/>
              <a:pathLst>
                <a:path w="6773" h="7073" extrusionOk="0">
                  <a:moveTo>
                    <a:pt x="2302" y="1435"/>
                  </a:moveTo>
                  <a:lnTo>
                    <a:pt x="3236" y="1469"/>
                  </a:lnTo>
                  <a:cubicBezTo>
                    <a:pt x="3503" y="1469"/>
                    <a:pt x="3770" y="1535"/>
                    <a:pt x="4004" y="1669"/>
                  </a:cubicBezTo>
                  <a:cubicBezTo>
                    <a:pt x="4170" y="1802"/>
                    <a:pt x="4237" y="2002"/>
                    <a:pt x="4204" y="2202"/>
                  </a:cubicBezTo>
                  <a:cubicBezTo>
                    <a:pt x="4204" y="2336"/>
                    <a:pt x="4170" y="2503"/>
                    <a:pt x="4070" y="2603"/>
                  </a:cubicBezTo>
                  <a:cubicBezTo>
                    <a:pt x="3970" y="2736"/>
                    <a:pt x="3837" y="2803"/>
                    <a:pt x="3703" y="2803"/>
                  </a:cubicBezTo>
                  <a:cubicBezTo>
                    <a:pt x="3537" y="2870"/>
                    <a:pt x="3337" y="2870"/>
                    <a:pt x="3136" y="2903"/>
                  </a:cubicBezTo>
                  <a:lnTo>
                    <a:pt x="2269" y="2870"/>
                  </a:lnTo>
                  <a:lnTo>
                    <a:pt x="2302" y="1435"/>
                  </a:lnTo>
                  <a:close/>
                  <a:moveTo>
                    <a:pt x="201" y="1"/>
                  </a:moveTo>
                  <a:lnTo>
                    <a:pt x="1" y="6872"/>
                  </a:lnTo>
                  <a:lnTo>
                    <a:pt x="2136" y="6939"/>
                  </a:lnTo>
                  <a:lnTo>
                    <a:pt x="2236" y="4137"/>
                  </a:lnTo>
                  <a:lnTo>
                    <a:pt x="2403" y="4137"/>
                  </a:lnTo>
                  <a:cubicBezTo>
                    <a:pt x="2603" y="4137"/>
                    <a:pt x="2769" y="4204"/>
                    <a:pt x="2936" y="4337"/>
                  </a:cubicBezTo>
                  <a:cubicBezTo>
                    <a:pt x="3103" y="4471"/>
                    <a:pt x="3203" y="4671"/>
                    <a:pt x="3303" y="4871"/>
                  </a:cubicBezTo>
                  <a:lnTo>
                    <a:pt x="4371" y="7006"/>
                  </a:lnTo>
                  <a:lnTo>
                    <a:pt x="6772" y="7073"/>
                  </a:lnTo>
                  <a:lnTo>
                    <a:pt x="5805" y="5038"/>
                  </a:lnTo>
                  <a:cubicBezTo>
                    <a:pt x="5705" y="4904"/>
                    <a:pt x="5605" y="4771"/>
                    <a:pt x="5505" y="4637"/>
                  </a:cubicBezTo>
                  <a:cubicBezTo>
                    <a:pt x="5405" y="4504"/>
                    <a:pt x="5305" y="4371"/>
                    <a:pt x="5171" y="4271"/>
                  </a:cubicBezTo>
                  <a:cubicBezTo>
                    <a:pt x="5004" y="4137"/>
                    <a:pt x="4838" y="4070"/>
                    <a:pt x="4637" y="4004"/>
                  </a:cubicBezTo>
                  <a:cubicBezTo>
                    <a:pt x="4904" y="3937"/>
                    <a:pt x="5171" y="3870"/>
                    <a:pt x="5405" y="3737"/>
                  </a:cubicBezTo>
                  <a:cubicBezTo>
                    <a:pt x="6005" y="3437"/>
                    <a:pt x="6372" y="2803"/>
                    <a:pt x="6372" y="2102"/>
                  </a:cubicBezTo>
                  <a:cubicBezTo>
                    <a:pt x="6372" y="1735"/>
                    <a:pt x="6272" y="1335"/>
                    <a:pt x="6072" y="1002"/>
                  </a:cubicBezTo>
                  <a:cubicBezTo>
                    <a:pt x="5872" y="701"/>
                    <a:pt x="5571" y="468"/>
                    <a:pt x="5238" y="334"/>
                  </a:cubicBezTo>
                  <a:cubicBezTo>
                    <a:pt x="4771" y="201"/>
                    <a:pt x="4237" y="134"/>
                    <a:pt x="3737" y="134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45;p45">
              <a:extLst>
                <a:ext uri="{FF2B5EF4-FFF2-40B4-BE49-F238E27FC236}">
                  <a16:creationId xmlns:a16="http://schemas.microsoft.com/office/drawing/2014/main" id="{251D57DE-95FA-4E16-8976-9FE329A241F8}"/>
                </a:ext>
              </a:extLst>
            </p:cNvPr>
            <p:cNvSpPr/>
            <p:nvPr/>
          </p:nvSpPr>
          <p:spPr>
            <a:xfrm>
              <a:off x="4213147" y="3989727"/>
              <a:ext cx="715610" cy="140051"/>
            </a:xfrm>
            <a:custGeom>
              <a:avLst/>
              <a:gdLst/>
              <a:ahLst/>
              <a:cxnLst/>
              <a:rect l="l" t="t" r="r" b="b"/>
              <a:pathLst>
                <a:path w="34158" h="6685" extrusionOk="0">
                  <a:moveTo>
                    <a:pt x="4883" y="0"/>
                  </a:moveTo>
                  <a:cubicBezTo>
                    <a:pt x="4751" y="0"/>
                    <a:pt x="4616" y="50"/>
                    <a:pt x="4503" y="146"/>
                  </a:cubicBezTo>
                  <a:lnTo>
                    <a:pt x="234" y="4016"/>
                  </a:lnTo>
                  <a:cubicBezTo>
                    <a:pt x="33" y="4216"/>
                    <a:pt x="0" y="4583"/>
                    <a:pt x="200" y="4816"/>
                  </a:cubicBezTo>
                  <a:cubicBezTo>
                    <a:pt x="309" y="4925"/>
                    <a:pt x="466" y="4984"/>
                    <a:pt x="624" y="4984"/>
                  </a:cubicBezTo>
                  <a:cubicBezTo>
                    <a:pt x="759" y="4984"/>
                    <a:pt x="894" y="4942"/>
                    <a:pt x="1001" y="4850"/>
                  </a:cubicBezTo>
                  <a:lnTo>
                    <a:pt x="4837" y="1314"/>
                  </a:lnTo>
                  <a:lnTo>
                    <a:pt x="8406" y="5217"/>
                  </a:lnTo>
                  <a:cubicBezTo>
                    <a:pt x="8506" y="5317"/>
                    <a:pt x="8640" y="5383"/>
                    <a:pt x="8773" y="5417"/>
                  </a:cubicBezTo>
                  <a:cubicBezTo>
                    <a:pt x="8940" y="5417"/>
                    <a:pt x="9073" y="5350"/>
                    <a:pt x="9207" y="5250"/>
                  </a:cubicBezTo>
                  <a:lnTo>
                    <a:pt x="13043" y="1748"/>
                  </a:lnTo>
                  <a:lnTo>
                    <a:pt x="16612" y="5650"/>
                  </a:lnTo>
                  <a:cubicBezTo>
                    <a:pt x="16716" y="5772"/>
                    <a:pt x="16865" y="5830"/>
                    <a:pt x="17012" y="5830"/>
                  </a:cubicBezTo>
                  <a:cubicBezTo>
                    <a:pt x="17148" y="5830"/>
                    <a:pt x="17283" y="5780"/>
                    <a:pt x="17379" y="5684"/>
                  </a:cubicBezTo>
                  <a:lnTo>
                    <a:pt x="21249" y="2148"/>
                  </a:lnTo>
                  <a:lnTo>
                    <a:pt x="24818" y="6084"/>
                  </a:lnTo>
                  <a:cubicBezTo>
                    <a:pt x="24926" y="6192"/>
                    <a:pt x="25074" y="6252"/>
                    <a:pt x="25223" y="6252"/>
                  </a:cubicBezTo>
                  <a:cubicBezTo>
                    <a:pt x="25350" y="6252"/>
                    <a:pt x="25478" y="6209"/>
                    <a:pt x="25585" y="6117"/>
                  </a:cubicBezTo>
                  <a:lnTo>
                    <a:pt x="29454" y="2581"/>
                  </a:lnTo>
                  <a:lnTo>
                    <a:pt x="33024" y="6484"/>
                  </a:lnTo>
                  <a:cubicBezTo>
                    <a:pt x="33124" y="6618"/>
                    <a:pt x="33257" y="6684"/>
                    <a:pt x="33424" y="6684"/>
                  </a:cubicBezTo>
                  <a:cubicBezTo>
                    <a:pt x="33891" y="6684"/>
                    <a:pt x="34158" y="6117"/>
                    <a:pt x="33858" y="5784"/>
                  </a:cubicBezTo>
                  <a:lnTo>
                    <a:pt x="29855" y="1447"/>
                  </a:lnTo>
                  <a:cubicBezTo>
                    <a:pt x="29751" y="1326"/>
                    <a:pt x="29611" y="1268"/>
                    <a:pt x="29468" y="1268"/>
                  </a:cubicBezTo>
                  <a:cubicBezTo>
                    <a:pt x="29335" y="1268"/>
                    <a:pt x="29200" y="1318"/>
                    <a:pt x="29087" y="1414"/>
                  </a:cubicBezTo>
                  <a:lnTo>
                    <a:pt x="25218" y="4916"/>
                  </a:lnTo>
                  <a:lnTo>
                    <a:pt x="21649" y="1014"/>
                  </a:lnTo>
                  <a:cubicBezTo>
                    <a:pt x="21545" y="892"/>
                    <a:pt x="21405" y="834"/>
                    <a:pt x="21262" y="834"/>
                  </a:cubicBezTo>
                  <a:cubicBezTo>
                    <a:pt x="21129" y="834"/>
                    <a:pt x="20994" y="884"/>
                    <a:pt x="20882" y="980"/>
                  </a:cubicBezTo>
                  <a:lnTo>
                    <a:pt x="17046" y="4516"/>
                  </a:lnTo>
                  <a:lnTo>
                    <a:pt x="13476" y="613"/>
                  </a:lnTo>
                  <a:cubicBezTo>
                    <a:pt x="13376" y="480"/>
                    <a:pt x="13243" y="413"/>
                    <a:pt x="13076" y="413"/>
                  </a:cubicBezTo>
                  <a:cubicBezTo>
                    <a:pt x="12943" y="413"/>
                    <a:pt x="12809" y="447"/>
                    <a:pt x="12676" y="547"/>
                  </a:cubicBezTo>
                  <a:lnTo>
                    <a:pt x="8840" y="4083"/>
                  </a:lnTo>
                  <a:lnTo>
                    <a:pt x="5270" y="180"/>
                  </a:lnTo>
                  <a:cubicBezTo>
                    <a:pt x="5167" y="58"/>
                    <a:pt x="5027" y="0"/>
                    <a:pt x="4883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46;p45">
              <a:extLst>
                <a:ext uri="{FF2B5EF4-FFF2-40B4-BE49-F238E27FC236}">
                  <a16:creationId xmlns:a16="http://schemas.microsoft.com/office/drawing/2014/main" id="{C9EEC962-1D03-463E-8F8D-800DC93765C9}"/>
                </a:ext>
              </a:extLst>
            </p:cNvPr>
            <p:cNvSpPr/>
            <p:nvPr/>
          </p:nvSpPr>
          <p:spPr>
            <a:xfrm>
              <a:off x="3427648" y="4199646"/>
              <a:ext cx="103451" cy="292127"/>
            </a:xfrm>
            <a:custGeom>
              <a:avLst/>
              <a:gdLst/>
              <a:ahLst/>
              <a:cxnLst/>
              <a:rect l="l" t="t" r="r" b="b"/>
              <a:pathLst>
                <a:path w="4938" h="13944" extrusionOk="0">
                  <a:moveTo>
                    <a:pt x="1268" y="0"/>
                  </a:moveTo>
                  <a:lnTo>
                    <a:pt x="1" y="1368"/>
                  </a:lnTo>
                  <a:lnTo>
                    <a:pt x="2336" y="12709"/>
                  </a:lnTo>
                  <a:lnTo>
                    <a:pt x="4937" y="13943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47;p45">
              <a:extLst>
                <a:ext uri="{FF2B5EF4-FFF2-40B4-BE49-F238E27FC236}">
                  <a16:creationId xmlns:a16="http://schemas.microsoft.com/office/drawing/2014/main" id="{143B9E0D-7017-4A91-92BC-4D6758198470}"/>
                </a:ext>
              </a:extLst>
            </p:cNvPr>
            <p:cNvSpPr/>
            <p:nvPr/>
          </p:nvSpPr>
          <p:spPr>
            <a:xfrm>
              <a:off x="3454213" y="4199646"/>
              <a:ext cx="149562" cy="292127"/>
            </a:xfrm>
            <a:custGeom>
              <a:avLst/>
              <a:gdLst/>
              <a:ahLst/>
              <a:cxnLst/>
              <a:rect l="l" t="t" r="r" b="b"/>
              <a:pathLst>
                <a:path w="7139" h="13944" extrusionOk="0">
                  <a:moveTo>
                    <a:pt x="0" y="0"/>
                  </a:moveTo>
                  <a:lnTo>
                    <a:pt x="3669" y="13943"/>
                  </a:lnTo>
                  <a:lnTo>
                    <a:pt x="7139" y="11942"/>
                  </a:lnTo>
                  <a:lnTo>
                    <a:pt x="4170" y="2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48;p45">
              <a:extLst>
                <a:ext uri="{FF2B5EF4-FFF2-40B4-BE49-F238E27FC236}">
                  <a16:creationId xmlns:a16="http://schemas.microsoft.com/office/drawing/2014/main" id="{2EE334D4-8F45-471B-A6B6-31EF59F209BD}"/>
                </a:ext>
              </a:extLst>
            </p:cNvPr>
            <p:cNvSpPr/>
            <p:nvPr/>
          </p:nvSpPr>
          <p:spPr>
            <a:xfrm>
              <a:off x="3454213" y="4199646"/>
              <a:ext cx="149562" cy="292127"/>
            </a:xfrm>
            <a:custGeom>
              <a:avLst/>
              <a:gdLst/>
              <a:ahLst/>
              <a:cxnLst/>
              <a:rect l="l" t="t" r="r" b="b"/>
              <a:pathLst>
                <a:path w="7139" h="13944" extrusionOk="0">
                  <a:moveTo>
                    <a:pt x="0" y="0"/>
                  </a:moveTo>
                  <a:lnTo>
                    <a:pt x="3669" y="13943"/>
                  </a:lnTo>
                  <a:lnTo>
                    <a:pt x="7139" y="11942"/>
                  </a:lnTo>
                  <a:lnTo>
                    <a:pt x="4170" y="2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49;p45">
              <a:extLst>
                <a:ext uri="{FF2B5EF4-FFF2-40B4-BE49-F238E27FC236}">
                  <a16:creationId xmlns:a16="http://schemas.microsoft.com/office/drawing/2014/main" id="{39F376B0-16D2-4327-83E3-A12722B31E86}"/>
                </a:ext>
              </a:extLst>
            </p:cNvPr>
            <p:cNvSpPr/>
            <p:nvPr/>
          </p:nvSpPr>
          <p:spPr>
            <a:xfrm>
              <a:off x="4657350" y="4307769"/>
              <a:ext cx="560035" cy="227328"/>
            </a:xfrm>
            <a:custGeom>
              <a:avLst/>
              <a:gdLst/>
              <a:ahLst/>
              <a:cxnLst/>
              <a:rect l="l" t="t" r="r" b="b"/>
              <a:pathLst>
                <a:path w="26732" h="10851" extrusionOk="0">
                  <a:moveTo>
                    <a:pt x="23168" y="4909"/>
                  </a:moveTo>
                  <a:cubicBezTo>
                    <a:pt x="23175" y="4921"/>
                    <a:pt x="23183" y="4934"/>
                    <a:pt x="23195" y="4946"/>
                  </a:cubicBezTo>
                  <a:cubicBezTo>
                    <a:pt x="23193" y="4941"/>
                    <a:pt x="23184" y="4928"/>
                    <a:pt x="23168" y="4909"/>
                  </a:cubicBezTo>
                  <a:close/>
                  <a:moveTo>
                    <a:pt x="21016" y="0"/>
                  </a:moveTo>
                  <a:cubicBezTo>
                    <a:pt x="20026" y="0"/>
                    <a:pt x="18889" y="156"/>
                    <a:pt x="17591" y="543"/>
                  </a:cubicBezTo>
                  <a:cubicBezTo>
                    <a:pt x="17291" y="643"/>
                    <a:pt x="16991" y="810"/>
                    <a:pt x="16757" y="1044"/>
                  </a:cubicBezTo>
                  <a:cubicBezTo>
                    <a:pt x="12982" y="4722"/>
                    <a:pt x="6411" y="6685"/>
                    <a:pt x="3120" y="6685"/>
                  </a:cubicBezTo>
                  <a:cubicBezTo>
                    <a:pt x="3038" y="6685"/>
                    <a:pt x="2958" y="6683"/>
                    <a:pt x="2881" y="6681"/>
                  </a:cubicBezTo>
                  <a:cubicBezTo>
                    <a:pt x="2859" y="6680"/>
                    <a:pt x="2837" y="6680"/>
                    <a:pt x="2815" y="6680"/>
                  </a:cubicBezTo>
                  <a:cubicBezTo>
                    <a:pt x="77" y="6680"/>
                    <a:pt x="1" y="10784"/>
                    <a:pt x="2747" y="10851"/>
                  </a:cubicBezTo>
                  <a:lnTo>
                    <a:pt x="3048" y="10851"/>
                  </a:lnTo>
                  <a:cubicBezTo>
                    <a:pt x="6884" y="10851"/>
                    <a:pt x="14389" y="8849"/>
                    <a:pt x="19259" y="4413"/>
                  </a:cubicBezTo>
                  <a:cubicBezTo>
                    <a:pt x="19950" y="4242"/>
                    <a:pt x="20530" y="4176"/>
                    <a:pt x="21015" y="4176"/>
                  </a:cubicBezTo>
                  <a:cubicBezTo>
                    <a:pt x="22443" y="4176"/>
                    <a:pt x="23039" y="4750"/>
                    <a:pt x="23168" y="4909"/>
                  </a:cubicBezTo>
                  <a:lnTo>
                    <a:pt x="23168" y="4909"/>
                  </a:lnTo>
                  <a:cubicBezTo>
                    <a:pt x="23157" y="4888"/>
                    <a:pt x="23150" y="4867"/>
                    <a:pt x="23129" y="4846"/>
                  </a:cubicBezTo>
                  <a:lnTo>
                    <a:pt x="26731" y="2745"/>
                  </a:lnTo>
                  <a:cubicBezTo>
                    <a:pt x="26651" y="2611"/>
                    <a:pt x="25063" y="0"/>
                    <a:pt x="2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50;p45">
              <a:extLst>
                <a:ext uri="{FF2B5EF4-FFF2-40B4-BE49-F238E27FC236}">
                  <a16:creationId xmlns:a16="http://schemas.microsoft.com/office/drawing/2014/main" id="{37FDCC8A-5422-4689-AC67-808825CF7362}"/>
                </a:ext>
              </a:extLst>
            </p:cNvPr>
            <p:cNvSpPr/>
            <p:nvPr/>
          </p:nvSpPr>
          <p:spPr>
            <a:xfrm>
              <a:off x="4544388" y="4289794"/>
              <a:ext cx="213858" cy="303314"/>
            </a:xfrm>
            <a:custGeom>
              <a:avLst/>
              <a:gdLst/>
              <a:ahLst/>
              <a:cxnLst/>
              <a:rect l="l" t="t" r="r" b="b"/>
              <a:pathLst>
                <a:path w="10208" h="14478" extrusionOk="0">
                  <a:moveTo>
                    <a:pt x="0" y="0"/>
                  </a:moveTo>
                  <a:lnTo>
                    <a:pt x="601" y="14010"/>
                  </a:lnTo>
                  <a:lnTo>
                    <a:pt x="8173" y="14477"/>
                  </a:lnTo>
                  <a:lnTo>
                    <a:pt x="10208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951;p45">
              <a:extLst>
                <a:ext uri="{FF2B5EF4-FFF2-40B4-BE49-F238E27FC236}">
                  <a16:creationId xmlns:a16="http://schemas.microsoft.com/office/drawing/2014/main" id="{54C64C35-F45B-4EED-976A-652AA054D19A}"/>
                </a:ext>
              </a:extLst>
            </p:cNvPr>
            <p:cNvSpPr/>
            <p:nvPr/>
          </p:nvSpPr>
          <p:spPr>
            <a:xfrm>
              <a:off x="4715591" y="4298174"/>
              <a:ext cx="60818" cy="294934"/>
            </a:xfrm>
            <a:custGeom>
              <a:avLst/>
              <a:gdLst/>
              <a:ahLst/>
              <a:cxnLst/>
              <a:rect l="l" t="t" r="r" b="b"/>
              <a:pathLst>
                <a:path w="2903" h="14078" extrusionOk="0">
                  <a:moveTo>
                    <a:pt x="2036" y="0"/>
                  </a:moveTo>
                  <a:lnTo>
                    <a:pt x="1" y="14077"/>
                  </a:lnTo>
                  <a:lnTo>
                    <a:pt x="1802" y="12309"/>
                  </a:lnTo>
                  <a:lnTo>
                    <a:pt x="2903" y="3603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52;p45">
              <a:extLst>
                <a:ext uri="{FF2B5EF4-FFF2-40B4-BE49-F238E27FC236}">
                  <a16:creationId xmlns:a16="http://schemas.microsoft.com/office/drawing/2014/main" id="{6AC92FDD-D4E1-4A91-B7B5-8790AFCB61F8}"/>
                </a:ext>
              </a:extLst>
            </p:cNvPr>
            <p:cNvSpPr/>
            <p:nvPr/>
          </p:nvSpPr>
          <p:spPr>
            <a:xfrm>
              <a:off x="4715591" y="4298174"/>
              <a:ext cx="60818" cy="294934"/>
            </a:xfrm>
            <a:custGeom>
              <a:avLst/>
              <a:gdLst/>
              <a:ahLst/>
              <a:cxnLst/>
              <a:rect l="l" t="t" r="r" b="b"/>
              <a:pathLst>
                <a:path w="2903" h="14078" extrusionOk="0">
                  <a:moveTo>
                    <a:pt x="2036" y="0"/>
                  </a:moveTo>
                  <a:lnTo>
                    <a:pt x="1" y="14077"/>
                  </a:lnTo>
                  <a:lnTo>
                    <a:pt x="1802" y="12309"/>
                  </a:lnTo>
                  <a:lnTo>
                    <a:pt x="2903" y="3603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53;p45">
              <a:extLst>
                <a:ext uri="{FF2B5EF4-FFF2-40B4-BE49-F238E27FC236}">
                  <a16:creationId xmlns:a16="http://schemas.microsoft.com/office/drawing/2014/main" id="{2D6C7619-395C-4DAC-8215-D67A23FDC450}"/>
                </a:ext>
              </a:extLst>
            </p:cNvPr>
            <p:cNvSpPr/>
            <p:nvPr/>
          </p:nvSpPr>
          <p:spPr>
            <a:xfrm>
              <a:off x="5312310" y="3697432"/>
              <a:ext cx="361408" cy="784557"/>
            </a:xfrm>
            <a:custGeom>
              <a:avLst/>
              <a:gdLst/>
              <a:ahLst/>
              <a:cxnLst/>
              <a:rect l="l" t="t" r="r" b="b"/>
              <a:pathLst>
                <a:path w="17251" h="37449" extrusionOk="0">
                  <a:moveTo>
                    <a:pt x="1335" y="0"/>
                  </a:moveTo>
                  <a:cubicBezTo>
                    <a:pt x="670" y="0"/>
                    <a:pt x="1" y="472"/>
                    <a:pt x="72" y="1356"/>
                  </a:cubicBezTo>
                  <a:cubicBezTo>
                    <a:pt x="105" y="1923"/>
                    <a:pt x="1172" y="15633"/>
                    <a:pt x="2273" y="22171"/>
                  </a:cubicBezTo>
                  <a:cubicBezTo>
                    <a:pt x="2273" y="22238"/>
                    <a:pt x="2306" y="22338"/>
                    <a:pt x="2340" y="22404"/>
                  </a:cubicBezTo>
                  <a:cubicBezTo>
                    <a:pt x="4575" y="28075"/>
                    <a:pt x="10446" y="33913"/>
                    <a:pt x="14782" y="37215"/>
                  </a:cubicBezTo>
                  <a:cubicBezTo>
                    <a:pt x="14982" y="37382"/>
                    <a:pt x="15249" y="37448"/>
                    <a:pt x="15516" y="37448"/>
                  </a:cubicBezTo>
                  <a:lnTo>
                    <a:pt x="15549" y="37448"/>
                  </a:lnTo>
                  <a:cubicBezTo>
                    <a:pt x="16750" y="37448"/>
                    <a:pt x="17250" y="35947"/>
                    <a:pt x="16283" y="35213"/>
                  </a:cubicBezTo>
                  <a:cubicBezTo>
                    <a:pt x="13047" y="32745"/>
                    <a:pt x="6943" y="27108"/>
                    <a:pt x="4708" y="21604"/>
                  </a:cubicBezTo>
                  <a:cubicBezTo>
                    <a:pt x="3641" y="15132"/>
                    <a:pt x="2573" y="1289"/>
                    <a:pt x="2573" y="1156"/>
                  </a:cubicBezTo>
                  <a:cubicBezTo>
                    <a:pt x="2511" y="372"/>
                    <a:pt x="1924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54;p45">
              <a:extLst>
                <a:ext uri="{FF2B5EF4-FFF2-40B4-BE49-F238E27FC236}">
                  <a16:creationId xmlns:a16="http://schemas.microsoft.com/office/drawing/2014/main" id="{87791DE8-8EA4-4971-BEAD-EDA3FBAAB27E}"/>
                </a:ext>
              </a:extLst>
            </p:cNvPr>
            <p:cNvSpPr/>
            <p:nvPr/>
          </p:nvSpPr>
          <p:spPr>
            <a:xfrm>
              <a:off x="5667664" y="4420040"/>
              <a:ext cx="126245" cy="75231"/>
            </a:xfrm>
            <a:custGeom>
              <a:avLst/>
              <a:gdLst/>
              <a:ahLst/>
              <a:cxnLst/>
              <a:rect l="l" t="t" r="r" b="b"/>
              <a:pathLst>
                <a:path w="6026" h="3591" extrusionOk="0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55;p45">
              <a:extLst>
                <a:ext uri="{FF2B5EF4-FFF2-40B4-BE49-F238E27FC236}">
                  <a16:creationId xmlns:a16="http://schemas.microsoft.com/office/drawing/2014/main" id="{64D0A6D1-9DBF-4520-85DC-9EAE24809C97}"/>
                </a:ext>
              </a:extLst>
            </p:cNvPr>
            <p:cNvSpPr/>
            <p:nvPr/>
          </p:nvSpPr>
          <p:spPr>
            <a:xfrm>
              <a:off x="5687671" y="4402568"/>
              <a:ext cx="311003" cy="138710"/>
            </a:xfrm>
            <a:custGeom>
              <a:avLst/>
              <a:gdLst/>
              <a:ahLst/>
              <a:cxnLst/>
              <a:rect l="l" t="t" r="r" b="b"/>
              <a:pathLst>
                <a:path w="14845" h="6621" extrusionOk="0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56;p45">
              <a:extLst>
                <a:ext uri="{FF2B5EF4-FFF2-40B4-BE49-F238E27FC236}">
                  <a16:creationId xmlns:a16="http://schemas.microsoft.com/office/drawing/2014/main" id="{DC2C2637-E1AB-4D53-98F1-C28D0400E251}"/>
                </a:ext>
              </a:extLst>
            </p:cNvPr>
            <p:cNvSpPr/>
            <p:nvPr/>
          </p:nvSpPr>
          <p:spPr>
            <a:xfrm>
              <a:off x="5252309" y="3620357"/>
              <a:ext cx="176818" cy="257077"/>
            </a:xfrm>
            <a:custGeom>
              <a:avLst/>
              <a:gdLst/>
              <a:ahLst/>
              <a:cxnLst/>
              <a:rect l="l" t="t" r="r" b="b"/>
              <a:pathLst>
                <a:path w="8440" h="12271" extrusionOk="0">
                  <a:moveTo>
                    <a:pt x="3767" y="1"/>
                  </a:moveTo>
                  <a:cubicBezTo>
                    <a:pt x="1792" y="1"/>
                    <a:pt x="970" y="2342"/>
                    <a:pt x="500" y="5535"/>
                  </a:cubicBezTo>
                  <a:cubicBezTo>
                    <a:pt x="0" y="8904"/>
                    <a:pt x="100" y="11907"/>
                    <a:pt x="2368" y="12240"/>
                  </a:cubicBezTo>
                  <a:cubicBezTo>
                    <a:pt x="2508" y="12260"/>
                    <a:pt x="2650" y="12270"/>
                    <a:pt x="2793" y="12270"/>
                  </a:cubicBezTo>
                  <a:cubicBezTo>
                    <a:pt x="4998" y="12270"/>
                    <a:pt x="7469" y="9900"/>
                    <a:pt x="7939" y="6736"/>
                  </a:cubicBezTo>
                  <a:cubicBezTo>
                    <a:pt x="8439" y="3367"/>
                    <a:pt x="6471" y="365"/>
                    <a:pt x="4170" y="31"/>
                  </a:cubicBezTo>
                  <a:cubicBezTo>
                    <a:pt x="4030" y="11"/>
                    <a:pt x="3896" y="1"/>
                    <a:pt x="3767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57;p45">
              <a:extLst>
                <a:ext uri="{FF2B5EF4-FFF2-40B4-BE49-F238E27FC236}">
                  <a16:creationId xmlns:a16="http://schemas.microsoft.com/office/drawing/2014/main" id="{63A294D2-662A-4C1A-A7AA-1598A3B5B183}"/>
                </a:ext>
              </a:extLst>
            </p:cNvPr>
            <p:cNvSpPr/>
            <p:nvPr/>
          </p:nvSpPr>
          <p:spPr>
            <a:xfrm>
              <a:off x="4406705" y="4491060"/>
              <a:ext cx="48939" cy="82480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" y="0"/>
                  </a:moveTo>
                  <a:lnTo>
                    <a:pt x="668" y="1968"/>
                  </a:lnTo>
                  <a:lnTo>
                    <a:pt x="1" y="3936"/>
                  </a:lnTo>
                  <a:lnTo>
                    <a:pt x="1202" y="3936"/>
                  </a:lnTo>
                  <a:lnTo>
                    <a:pt x="2336" y="1968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58;p45">
              <a:extLst>
                <a:ext uri="{FF2B5EF4-FFF2-40B4-BE49-F238E27FC236}">
                  <a16:creationId xmlns:a16="http://schemas.microsoft.com/office/drawing/2014/main" id="{164E8E38-C128-48B1-B945-859E5F0194CC}"/>
                </a:ext>
              </a:extLst>
            </p:cNvPr>
            <p:cNvSpPr/>
            <p:nvPr/>
          </p:nvSpPr>
          <p:spPr>
            <a:xfrm>
              <a:off x="4357095" y="4502939"/>
              <a:ext cx="51034" cy="60106"/>
            </a:xfrm>
            <a:custGeom>
              <a:avLst/>
              <a:gdLst/>
              <a:ahLst/>
              <a:cxnLst/>
              <a:rect l="l" t="t" r="r" b="b"/>
              <a:pathLst>
                <a:path w="2436" h="2869" extrusionOk="0">
                  <a:moveTo>
                    <a:pt x="534" y="0"/>
                  </a:moveTo>
                  <a:lnTo>
                    <a:pt x="1" y="1568"/>
                  </a:lnTo>
                  <a:lnTo>
                    <a:pt x="868" y="2869"/>
                  </a:lnTo>
                  <a:lnTo>
                    <a:pt x="2436" y="2435"/>
                  </a:lnTo>
                  <a:lnTo>
                    <a:pt x="2436" y="2435"/>
                  </a:lnTo>
                  <a:cubicBezTo>
                    <a:pt x="2414" y="2436"/>
                    <a:pt x="2393" y="2437"/>
                    <a:pt x="2372" y="2437"/>
                  </a:cubicBezTo>
                  <a:cubicBezTo>
                    <a:pt x="1033" y="2437"/>
                    <a:pt x="1022" y="397"/>
                    <a:pt x="2342" y="397"/>
                  </a:cubicBezTo>
                  <a:cubicBezTo>
                    <a:pt x="2373" y="397"/>
                    <a:pt x="2404" y="398"/>
                    <a:pt x="2436" y="400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59;p45">
              <a:extLst>
                <a:ext uri="{FF2B5EF4-FFF2-40B4-BE49-F238E27FC236}">
                  <a16:creationId xmlns:a16="http://schemas.microsoft.com/office/drawing/2014/main" id="{142E1039-8896-4E09-A0C7-D0FF6AD3FC04}"/>
                </a:ext>
              </a:extLst>
            </p:cNvPr>
            <p:cNvSpPr/>
            <p:nvPr/>
          </p:nvSpPr>
          <p:spPr>
            <a:xfrm>
              <a:off x="4340335" y="4491060"/>
              <a:ext cx="95050" cy="82480"/>
            </a:xfrm>
            <a:custGeom>
              <a:avLst/>
              <a:gdLst/>
              <a:ahLst/>
              <a:cxnLst/>
              <a:rect l="l" t="t" r="r" b="b"/>
              <a:pathLst>
                <a:path w="4537" h="3937" extrusionOk="0">
                  <a:moveTo>
                    <a:pt x="2255" y="942"/>
                  </a:moveTo>
                  <a:cubicBezTo>
                    <a:pt x="2791" y="942"/>
                    <a:pt x="3302" y="1354"/>
                    <a:pt x="3302" y="1968"/>
                  </a:cubicBezTo>
                  <a:cubicBezTo>
                    <a:pt x="3302" y="2535"/>
                    <a:pt x="2835" y="3002"/>
                    <a:pt x="2268" y="3002"/>
                  </a:cubicBezTo>
                  <a:cubicBezTo>
                    <a:pt x="1368" y="3002"/>
                    <a:pt x="901" y="1901"/>
                    <a:pt x="1534" y="1234"/>
                  </a:cubicBezTo>
                  <a:cubicBezTo>
                    <a:pt x="1747" y="1032"/>
                    <a:pt x="2004" y="942"/>
                    <a:pt x="2255" y="942"/>
                  </a:cubicBezTo>
                  <a:close/>
                  <a:moveTo>
                    <a:pt x="1134" y="0"/>
                  </a:moveTo>
                  <a:lnTo>
                    <a:pt x="0" y="1968"/>
                  </a:lnTo>
                  <a:lnTo>
                    <a:pt x="1134" y="3936"/>
                  </a:lnTo>
                  <a:lnTo>
                    <a:pt x="3402" y="3936"/>
                  </a:lnTo>
                  <a:lnTo>
                    <a:pt x="4537" y="1968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60;p45">
              <a:extLst>
                <a:ext uri="{FF2B5EF4-FFF2-40B4-BE49-F238E27FC236}">
                  <a16:creationId xmlns:a16="http://schemas.microsoft.com/office/drawing/2014/main" id="{5DB1E24A-9A60-462D-BB13-DA569EB1B64B}"/>
                </a:ext>
              </a:extLst>
            </p:cNvPr>
            <p:cNvSpPr/>
            <p:nvPr/>
          </p:nvSpPr>
          <p:spPr>
            <a:xfrm>
              <a:off x="6065735" y="4427456"/>
              <a:ext cx="36369" cy="60818"/>
            </a:xfrm>
            <a:custGeom>
              <a:avLst/>
              <a:gdLst/>
              <a:ahLst/>
              <a:cxnLst/>
              <a:rect l="l" t="t" r="r" b="b"/>
              <a:pathLst>
                <a:path w="1736" h="2903" extrusionOk="0">
                  <a:moveTo>
                    <a:pt x="835" y="1"/>
                  </a:moveTo>
                  <a:lnTo>
                    <a:pt x="1" y="1468"/>
                  </a:lnTo>
                  <a:lnTo>
                    <a:pt x="835" y="2903"/>
                  </a:lnTo>
                  <a:lnTo>
                    <a:pt x="1735" y="2903"/>
                  </a:lnTo>
                  <a:lnTo>
                    <a:pt x="1202" y="14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61;p45">
              <a:extLst>
                <a:ext uri="{FF2B5EF4-FFF2-40B4-BE49-F238E27FC236}">
                  <a16:creationId xmlns:a16="http://schemas.microsoft.com/office/drawing/2014/main" id="{1D4E9F0A-5364-44A2-A882-7A3D6EB87B3C}"/>
                </a:ext>
              </a:extLst>
            </p:cNvPr>
            <p:cNvSpPr/>
            <p:nvPr/>
          </p:nvSpPr>
          <p:spPr>
            <a:xfrm>
              <a:off x="6100680" y="4436548"/>
              <a:ext cx="37752" cy="44037"/>
            </a:xfrm>
            <a:custGeom>
              <a:avLst/>
              <a:gdLst/>
              <a:ahLst/>
              <a:cxnLst/>
              <a:rect l="l" t="t" r="r" b="b"/>
              <a:pathLst>
                <a:path w="1802" h="2102" extrusionOk="0">
                  <a:moveTo>
                    <a:pt x="1435" y="0"/>
                  </a:moveTo>
                  <a:lnTo>
                    <a:pt x="1" y="267"/>
                  </a:lnTo>
                  <a:cubicBezTo>
                    <a:pt x="22" y="266"/>
                    <a:pt x="42" y="265"/>
                    <a:pt x="62" y="265"/>
                  </a:cubicBezTo>
                  <a:cubicBezTo>
                    <a:pt x="1038" y="265"/>
                    <a:pt x="1048" y="1772"/>
                    <a:pt x="91" y="1772"/>
                  </a:cubicBezTo>
                  <a:cubicBezTo>
                    <a:pt x="62" y="1772"/>
                    <a:pt x="32" y="1771"/>
                    <a:pt x="1" y="1768"/>
                  </a:cubicBezTo>
                  <a:lnTo>
                    <a:pt x="1" y="1768"/>
                  </a:lnTo>
                  <a:lnTo>
                    <a:pt x="1168" y="2102"/>
                  </a:lnTo>
                  <a:lnTo>
                    <a:pt x="1802" y="1134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62;p45">
              <a:extLst>
                <a:ext uri="{FF2B5EF4-FFF2-40B4-BE49-F238E27FC236}">
                  <a16:creationId xmlns:a16="http://schemas.microsoft.com/office/drawing/2014/main" id="{96C0D42E-6A9A-4014-8EC5-5A634582E5E4}"/>
                </a:ext>
              </a:extLst>
            </p:cNvPr>
            <p:cNvSpPr/>
            <p:nvPr/>
          </p:nvSpPr>
          <p:spPr>
            <a:xfrm>
              <a:off x="6080421" y="4427456"/>
              <a:ext cx="69910" cy="60818"/>
            </a:xfrm>
            <a:custGeom>
              <a:avLst/>
              <a:gdLst/>
              <a:ahLst/>
              <a:cxnLst/>
              <a:rect l="l" t="t" r="r" b="b"/>
              <a:pathLst>
                <a:path w="3337" h="2903" extrusionOk="0">
                  <a:moveTo>
                    <a:pt x="1670" y="695"/>
                  </a:moveTo>
                  <a:cubicBezTo>
                    <a:pt x="1857" y="695"/>
                    <a:pt x="2048" y="769"/>
                    <a:pt x="2202" y="935"/>
                  </a:cubicBezTo>
                  <a:cubicBezTo>
                    <a:pt x="2702" y="1402"/>
                    <a:pt x="2335" y="2202"/>
                    <a:pt x="1668" y="2202"/>
                  </a:cubicBezTo>
                  <a:cubicBezTo>
                    <a:pt x="1268" y="2202"/>
                    <a:pt x="901" y="1869"/>
                    <a:pt x="934" y="1468"/>
                  </a:cubicBezTo>
                  <a:cubicBezTo>
                    <a:pt x="934" y="999"/>
                    <a:pt x="1293" y="695"/>
                    <a:pt x="1670" y="695"/>
                  </a:cubicBezTo>
                  <a:close/>
                  <a:moveTo>
                    <a:pt x="834" y="1"/>
                  </a:moveTo>
                  <a:lnTo>
                    <a:pt x="0" y="1468"/>
                  </a:lnTo>
                  <a:lnTo>
                    <a:pt x="834" y="2903"/>
                  </a:lnTo>
                  <a:lnTo>
                    <a:pt x="2502" y="2903"/>
                  </a:lnTo>
                  <a:lnTo>
                    <a:pt x="3336" y="1468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63;p45">
              <a:extLst>
                <a:ext uri="{FF2B5EF4-FFF2-40B4-BE49-F238E27FC236}">
                  <a16:creationId xmlns:a16="http://schemas.microsoft.com/office/drawing/2014/main" id="{21381972-6A88-4860-AD60-34450DA3F03C}"/>
                </a:ext>
              </a:extLst>
            </p:cNvPr>
            <p:cNvSpPr/>
            <p:nvPr/>
          </p:nvSpPr>
          <p:spPr>
            <a:xfrm>
              <a:off x="5410230" y="4491752"/>
              <a:ext cx="76907" cy="37061"/>
            </a:xfrm>
            <a:custGeom>
              <a:avLst/>
              <a:gdLst/>
              <a:ahLst/>
              <a:cxnLst/>
              <a:rect l="l" t="t" r="r" b="b"/>
              <a:pathLst>
                <a:path w="3671" h="1769" extrusionOk="0">
                  <a:moveTo>
                    <a:pt x="901" y="0"/>
                  </a:moveTo>
                  <a:cubicBezTo>
                    <a:pt x="401" y="0"/>
                    <a:pt x="1" y="401"/>
                    <a:pt x="1" y="901"/>
                  </a:cubicBezTo>
                  <a:cubicBezTo>
                    <a:pt x="1" y="1368"/>
                    <a:pt x="401" y="1768"/>
                    <a:pt x="901" y="1768"/>
                  </a:cubicBezTo>
                  <a:lnTo>
                    <a:pt x="2769" y="1768"/>
                  </a:lnTo>
                  <a:cubicBezTo>
                    <a:pt x="3270" y="1768"/>
                    <a:pt x="3670" y="1368"/>
                    <a:pt x="3670" y="901"/>
                  </a:cubicBezTo>
                  <a:cubicBezTo>
                    <a:pt x="3670" y="401"/>
                    <a:pt x="3270" y="0"/>
                    <a:pt x="2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64;p45">
              <a:extLst>
                <a:ext uri="{FF2B5EF4-FFF2-40B4-BE49-F238E27FC236}">
                  <a16:creationId xmlns:a16="http://schemas.microsoft.com/office/drawing/2014/main" id="{E18F8D2A-494F-4179-B947-E241FA6FDDBF}"/>
                </a:ext>
              </a:extLst>
            </p:cNvPr>
            <p:cNvSpPr/>
            <p:nvPr/>
          </p:nvSpPr>
          <p:spPr>
            <a:xfrm>
              <a:off x="5355027" y="4473504"/>
              <a:ext cx="90357" cy="78060"/>
            </a:xfrm>
            <a:custGeom>
              <a:avLst/>
              <a:gdLst/>
              <a:ahLst/>
              <a:cxnLst/>
              <a:rect l="l" t="t" r="r" b="b"/>
              <a:pathLst>
                <a:path w="4313" h="3726" extrusionOk="0">
                  <a:moveTo>
                    <a:pt x="2116" y="0"/>
                  </a:moveTo>
                  <a:cubicBezTo>
                    <a:pt x="1484" y="0"/>
                    <a:pt x="852" y="315"/>
                    <a:pt x="501" y="972"/>
                  </a:cubicBezTo>
                  <a:cubicBezTo>
                    <a:pt x="1" y="1906"/>
                    <a:pt x="368" y="3040"/>
                    <a:pt x="1335" y="3540"/>
                  </a:cubicBezTo>
                  <a:cubicBezTo>
                    <a:pt x="1602" y="3667"/>
                    <a:pt x="1873" y="3725"/>
                    <a:pt x="2136" y="3725"/>
                  </a:cubicBezTo>
                  <a:cubicBezTo>
                    <a:pt x="3316" y="3725"/>
                    <a:pt x="4313" y="2554"/>
                    <a:pt x="3903" y="1272"/>
                  </a:cubicBezTo>
                  <a:cubicBezTo>
                    <a:pt x="3614" y="440"/>
                    <a:pt x="2864" y="0"/>
                    <a:pt x="2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65;p45">
              <a:extLst>
                <a:ext uri="{FF2B5EF4-FFF2-40B4-BE49-F238E27FC236}">
                  <a16:creationId xmlns:a16="http://schemas.microsoft.com/office/drawing/2014/main" id="{44F4E7DF-31B8-48C0-AAB6-2491CA20671C}"/>
                </a:ext>
              </a:extLst>
            </p:cNvPr>
            <p:cNvSpPr/>
            <p:nvPr/>
          </p:nvSpPr>
          <p:spPr>
            <a:xfrm>
              <a:off x="5375998" y="4467994"/>
              <a:ext cx="48227" cy="84575"/>
            </a:xfrm>
            <a:custGeom>
              <a:avLst/>
              <a:gdLst/>
              <a:ahLst/>
              <a:cxnLst/>
              <a:rect l="l" t="t" r="r" b="b"/>
              <a:pathLst>
                <a:path w="2302" h="4037" extrusionOk="0">
                  <a:moveTo>
                    <a:pt x="1802" y="0"/>
                  </a:moveTo>
                  <a:lnTo>
                    <a:pt x="0" y="3803"/>
                  </a:lnTo>
                  <a:lnTo>
                    <a:pt x="501" y="4037"/>
                  </a:lnTo>
                  <a:lnTo>
                    <a:pt x="2302" y="23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9321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960012" y="1712087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" name="Google Shape;236;p28"/>
          <p:cNvSpPr/>
          <p:nvPr/>
        </p:nvSpPr>
        <p:spPr>
          <a:xfrm>
            <a:off x="960012" y="3551487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" name="Google Shape;237;p28"/>
          <p:cNvSpPr/>
          <p:nvPr/>
        </p:nvSpPr>
        <p:spPr>
          <a:xfrm>
            <a:off x="6270412" y="1712087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238;p28"/>
          <p:cNvSpPr/>
          <p:nvPr/>
        </p:nvSpPr>
        <p:spPr>
          <a:xfrm>
            <a:off x="6270412" y="3551487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4"/>
          </p:nvPr>
        </p:nvSpPr>
        <p:spPr>
          <a:xfrm>
            <a:off x="2346500" y="3553115"/>
            <a:ext cx="3576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PLC</a:t>
            </a: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5"/>
          </p:nvPr>
        </p:nvSpPr>
        <p:spPr>
          <a:xfrm>
            <a:off x="2346500" y="4021813"/>
            <a:ext cx="35768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Carlos Santos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1"/>
          </p:nvPr>
        </p:nvSpPr>
        <p:spPr>
          <a:xfrm>
            <a:off x="2346500" y="1713713"/>
            <a:ext cx="3576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pt-PT"/>
              <a:t>Rastreabilidade</a:t>
            </a:r>
          </a:p>
          <a:p>
            <a:pPr marL="0" indent="0">
              <a:spcAft>
                <a:spcPts val="2133"/>
              </a:spcAft>
            </a:pP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1018803" y="1891683"/>
            <a:ext cx="1181200" cy="9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2"/>
          </p:nvPr>
        </p:nvSpPr>
        <p:spPr>
          <a:xfrm>
            <a:off x="2346500" y="2182412"/>
            <a:ext cx="35768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Luís Pacheco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7"/>
          </p:nvPr>
        </p:nvSpPr>
        <p:spPr>
          <a:xfrm>
            <a:off x="6329212" y="1891683"/>
            <a:ext cx="1181200" cy="939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8"/>
          </p:nvPr>
        </p:nvSpPr>
        <p:spPr>
          <a:xfrm>
            <a:off x="7656897" y="1713713"/>
            <a:ext cx="4326556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Projeto Elétrico</a:t>
            </a:r>
          </a:p>
          <a:p>
            <a:pPr marL="0" indent="0"/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9"/>
          </p:nvPr>
        </p:nvSpPr>
        <p:spPr>
          <a:xfrm>
            <a:off x="7656897" y="2182412"/>
            <a:ext cx="408516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Rodrigo Domingues</a:t>
            </a:r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13"/>
          </p:nvPr>
        </p:nvSpPr>
        <p:spPr>
          <a:xfrm>
            <a:off x="6329212" y="3731083"/>
            <a:ext cx="1181200" cy="9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4"/>
          </p:nvPr>
        </p:nvSpPr>
        <p:spPr>
          <a:xfrm>
            <a:off x="7656897" y="3553115"/>
            <a:ext cx="3576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Servidor Web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subTitle" idx="15"/>
          </p:nvPr>
        </p:nvSpPr>
        <p:spPr>
          <a:xfrm>
            <a:off x="7656897" y="4021813"/>
            <a:ext cx="35768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José Costa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3"/>
          </p:nvPr>
        </p:nvSpPr>
        <p:spPr>
          <a:xfrm>
            <a:off x="1018803" y="3731083"/>
            <a:ext cx="1181200" cy="9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Google Shape;821;p41">
            <a:extLst>
              <a:ext uri="{FF2B5EF4-FFF2-40B4-BE49-F238E27FC236}">
                <a16:creationId xmlns:a16="http://schemas.microsoft.com/office/drawing/2014/main" id="{8522C435-78C8-436A-B8B2-29149CBBD3DD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 idx="6"/>
          </p:nvPr>
        </p:nvSpPr>
        <p:spPr>
          <a:xfrm>
            <a:off x="950856" y="548781"/>
            <a:ext cx="6550412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PT" b="1"/>
              <a:t>Tarefas a desenvolver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50955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959997" y="5335528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" name="Google Shape;236;p28"/>
          <p:cNvSpPr/>
          <p:nvPr/>
        </p:nvSpPr>
        <p:spPr>
          <a:xfrm>
            <a:off x="6327503" y="1697715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" name="Google Shape;237;p28"/>
          <p:cNvSpPr/>
          <p:nvPr/>
        </p:nvSpPr>
        <p:spPr>
          <a:xfrm>
            <a:off x="960000" y="1699343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238;p28"/>
          <p:cNvSpPr/>
          <p:nvPr/>
        </p:nvSpPr>
        <p:spPr>
          <a:xfrm>
            <a:off x="6270412" y="5335526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4"/>
          </p:nvPr>
        </p:nvSpPr>
        <p:spPr>
          <a:xfrm>
            <a:off x="7713991" y="1699343"/>
            <a:ext cx="3576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PLC</a:t>
            </a: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5"/>
          </p:nvPr>
        </p:nvSpPr>
        <p:spPr>
          <a:xfrm>
            <a:off x="7713991" y="2168041"/>
            <a:ext cx="35768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Carlos Santos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1"/>
          </p:nvPr>
        </p:nvSpPr>
        <p:spPr>
          <a:xfrm>
            <a:off x="2346485" y="5337154"/>
            <a:ext cx="3576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pt-PT"/>
              <a:t>Algoritmo de Visão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1018788" y="5515124"/>
            <a:ext cx="1181200" cy="9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5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2"/>
          </p:nvPr>
        </p:nvSpPr>
        <p:spPr>
          <a:xfrm>
            <a:off x="2346485" y="5805853"/>
            <a:ext cx="35768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José Costa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7"/>
          </p:nvPr>
        </p:nvSpPr>
        <p:spPr>
          <a:xfrm>
            <a:off x="1018800" y="1878939"/>
            <a:ext cx="1181200" cy="939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8"/>
          </p:nvPr>
        </p:nvSpPr>
        <p:spPr>
          <a:xfrm>
            <a:off x="2346485" y="1700969"/>
            <a:ext cx="4326556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Mecanismos e Estruturas</a:t>
            </a:r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9"/>
          </p:nvPr>
        </p:nvSpPr>
        <p:spPr>
          <a:xfrm>
            <a:off x="2346485" y="2169668"/>
            <a:ext cx="408516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Rodrigo Domingues</a:t>
            </a:r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13"/>
          </p:nvPr>
        </p:nvSpPr>
        <p:spPr>
          <a:xfrm>
            <a:off x="6329212" y="5515122"/>
            <a:ext cx="1181200" cy="9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6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4"/>
          </p:nvPr>
        </p:nvSpPr>
        <p:spPr>
          <a:xfrm>
            <a:off x="7656897" y="5337154"/>
            <a:ext cx="3576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Projeto Elétrico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subTitle" idx="15"/>
          </p:nvPr>
        </p:nvSpPr>
        <p:spPr>
          <a:xfrm>
            <a:off x="7656897" y="5805852"/>
            <a:ext cx="35768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João Conceição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3"/>
          </p:nvPr>
        </p:nvSpPr>
        <p:spPr>
          <a:xfrm>
            <a:off x="6386294" y="1877311"/>
            <a:ext cx="1181200" cy="9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Google Shape;238;p28">
            <a:extLst>
              <a:ext uri="{FF2B5EF4-FFF2-40B4-BE49-F238E27FC236}">
                <a16:creationId xmlns:a16="http://schemas.microsoft.com/office/drawing/2014/main" id="{4F8F8951-D522-48AF-B7E3-15D74691430D}"/>
              </a:ext>
            </a:extLst>
          </p:cNvPr>
          <p:cNvSpPr/>
          <p:nvPr/>
        </p:nvSpPr>
        <p:spPr>
          <a:xfrm>
            <a:off x="950856" y="3564858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48;p28">
            <a:extLst>
              <a:ext uri="{FF2B5EF4-FFF2-40B4-BE49-F238E27FC236}">
                <a16:creationId xmlns:a16="http://schemas.microsoft.com/office/drawing/2014/main" id="{8EEBF1F8-E748-46D0-A177-57BF64B1802B}"/>
              </a:ext>
            </a:extLst>
          </p:cNvPr>
          <p:cNvSpPr txBox="1">
            <a:spLocks/>
          </p:cNvSpPr>
          <p:nvPr/>
        </p:nvSpPr>
        <p:spPr>
          <a:xfrm>
            <a:off x="1009656" y="3744454"/>
            <a:ext cx="11812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" sz="640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21" name="Google Shape;249;p28">
            <a:extLst>
              <a:ext uri="{FF2B5EF4-FFF2-40B4-BE49-F238E27FC236}">
                <a16:creationId xmlns:a16="http://schemas.microsoft.com/office/drawing/2014/main" id="{8B05F8DF-63D6-44E8-BD0C-7CD05B4D5B01}"/>
              </a:ext>
            </a:extLst>
          </p:cNvPr>
          <p:cNvSpPr txBox="1">
            <a:spLocks/>
          </p:cNvSpPr>
          <p:nvPr/>
        </p:nvSpPr>
        <p:spPr>
          <a:xfrm>
            <a:off x="2337341" y="3566486"/>
            <a:ext cx="3576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pt-PT" sz="2400"/>
              <a:t>Componentes e Ligações</a:t>
            </a:r>
          </a:p>
        </p:txBody>
      </p:sp>
      <p:sp>
        <p:nvSpPr>
          <p:cNvPr id="22" name="Google Shape;250;p28">
            <a:extLst>
              <a:ext uri="{FF2B5EF4-FFF2-40B4-BE49-F238E27FC236}">
                <a16:creationId xmlns:a16="http://schemas.microsoft.com/office/drawing/2014/main" id="{1E9DAF97-C4EA-4650-9F00-D6A0FFCDB0FA}"/>
              </a:ext>
            </a:extLst>
          </p:cNvPr>
          <p:cNvSpPr txBox="1">
            <a:spLocks/>
          </p:cNvSpPr>
          <p:nvPr/>
        </p:nvSpPr>
        <p:spPr>
          <a:xfrm>
            <a:off x="2337341" y="4035184"/>
            <a:ext cx="35768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PT" sz="1867"/>
              <a:t>Luís Pacheco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3ADF7-1456-4CAF-91F8-DFB219634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574" y="5659522"/>
            <a:ext cx="520639" cy="650799"/>
          </a:xfrm>
          <a:prstGeom prst="rect">
            <a:avLst/>
          </a:prstGeom>
        </p:spPr>
      </p:pic>
      <p:sp>
        <p:nvSpPr>
          <p:cNvPr id="25" name="Google Shape;238;p28">
            <a:extLst>
              <a:ext uri="{FF2B5EF4-FFF2-40B4-BE49-F238E27FC236}">
                <a16:creationId xmlns:a16="http://schemas.microsoft.com/office/drawing/2014/main" id="{D00B7EA3-2F16-43F0-AD6C-864CF3E44C9C}"/>
              </a:ext>
            </a:extLst>
          </p:cNvPr>
          <p:cNvSpPr/>
          <p:nvPr/>
        </p:nvSpPr>
        <p:spPr>
          <a:xfrm>
            <a:off x="6270412" y="3568646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Google Shape;248;p28">
            <a:extLst>
              <a:ext uri="{FF2B5EF4-FFF2-40B4-BE49-F238E27FC236}">
                <a16:creationId xmlns:a16="http://schemas.microsoft.com/office/drawing/2014/main" id="{A8504044-5BAD-410D-8D86-4ACB66B0F8FF}"/>
              </a:ext>
            </a:extLst>
          </p:cNvPr>
          <p:cNvSpPr txBox="1">
            <a:spLocks/>
          </p:cNvSpPr>
          <p:nvPr/>
        </p:nvSpPr>
        <p:spPr>
          <a:xfrm>
            <a:off x="6329212" y="3748242"/>
            <a:ext cx="11812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" sz="640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27" name="Google Shape;249;p28">
            <a:extLst>
              <a:ext uri="{FF2B5EF4-FFF2-40B4-BE49-F238E27FC236}">
                <a16:creationId xmlns:a16="http://schemas.microsoft.com/office/drawing/2014/main" id="{C4B06512-6DBE-4D74-A2AD-19DD90299491}"/>
              </a:ext>
            </a:extLst>
          </p:cNvPr>
          <p:cNvSpPr txBox="1">
            <a:spLocks/>
          </p:cNvSpPr>
          <p:nvPr/>
        </p:nvSpPr>
        <p:spPr>
          <a:xfrm>
            <a:off x="7656897" y="3570274"/>
            <a:ext cx="3576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pt-PT" sz="2400"/>
              <a:t>Rastreabilidade</a:t>
            </a:r>
          </a:p>
        </p:txBody>
      </p:sp>
      <p:sp>
        <p:nvSpPr>
          <p:cNvPr id="28" name="Google Shape;250;p28">
            <a:extLst>
              <a:ext uri="{FF2B5EF4-FFF2-40B4-BE49-F238E27FC236}">
                <a16:creationId xmlns:a16="http://schemas.microsoft.com/office/drawing/2014/main" id="{BE439F08-56EB-4B76-A1C8-16AF117E8EBD}"/>
              </a:ext>
            </a:extLst>
          </p:cNvPr>
          <p:cNvSpPr txBox="1">
            <a:spLocks/>
          </p:cNvSpPr>
          <p:nvPr/>
        </p:nvSpPr>
        <p:spPr>
          <a:xfrm>
            <a:off x="7656897" y="4038973"/>
            <a:ext cx="35768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PT" sz="1867"/>
              <a:t>Luís Pacheco</a:t>
            </a:r>
          </a:p>
        </p:txBody>
      </p:sp>
      <p:sp>
        <p:nvSpPr>
          <p:cNvPr id="29" name="Google Shape;821;p41">
            <a:extLst>
              <a:ext uri="{FF2B5EF4-FFF2-40B4-BE49-F238E27FC236}">
                <a16:creationId xmlns:a16="http://schemas.microsoft.com/office/drawing/2014/main" id="{8522C435-78C8-436A-B8B2-29149CBBD3DD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 idx="6"/>
          </p:nvPr>
        </p:nvSpPr>
        <p:spPr>
          <a:xfrm>
            <a:off x="950856" y="548781"/>
            <a:ext cx="6550412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PT" b="1"/>
              <a:t>Conteúdos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960012" y="1712087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" name="Google Shape;236;p28"/>
          <p:cNvSpPr/>
          <p:nvPr/>
        </p:nvSpPr>
        <p:spPr>
          <a:xfrm>
            <a:off x="960012" y="3551487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" name="Google Shape;237;p28"/>
          <p:cNvSpPr/>
          <p:nvPr/>
        </p:nvSpPr>
        <p:spPr>
          <a:xfrm>
            <a:off x="6270412" y="1712087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238;p28"/>
          <p:cNvSpPr/>
          <p:nvPr/>
        </p:nvSpPr>
        <p:spPr>
          <a:xfrm>
            <a:off x="6270412" y="3551487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4"/>
          </p:nvPr>
        </p:nvSpPr>
        <p:spPr>
          <a:xfrm>
            <a:off x="2346500" y="3553115"/>
            <a:ext cx="3576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PLC</a:t>
            </a: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5"/>
          </p:nvPr>
        </p:nvSpPr>
        <p:spPr>
          <a:xfrm>
            <a:off x="2346500" y="4021813"/>
            <a:ext cx="3576800" cy="195864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Incluir um botão de pausa?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Usar ESP32 ou Arduíno?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Comunicar com ele através de um conversor para MODBUS ou Rs232?</a:t>
            </a:r>
            <a:endParaRPr dirty="0"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1"/>
          </p:nvPr>
        </p:nvSpPr>
        <p:spPr>
          <a:xfrm>
            <a:off x="2346500" y="1713713"/>
            <a:ext cx="3576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pt-PT"/>
              <a:t>Rastreabilidade</a:t>
            </a:r>
          </a:p>
          <a:p>
            <a:pPr marL="0" indent="0">
              <a:spcAft>
                <a:spcPts val="2133"/>
              </a:spcAft>
            </a:pP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1018803" y="1891683"/>
            <a:ext cx="1181200" cy="9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2"/>
          </p:nvPr>
        </p:nvSpPr>
        <p:spPr>
          <a:xfrm>
            <a:off x="2346500" y="2182412"/>
            <a:ext cx="35768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/>
              <a:t>Quais as variáveis a definir?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7"/>
          </p:nvPr>
        </p:nvSpPr>
        <p:spPr>
          <a:xfrm>
            <a:off x="6329212" y="1891683"/>
            <a:ext cx="1181200" cy="939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8"/>
          </p:nvPr>
        </p:nvSpPr>
        <p:spPr>
          <a:xfrm>
            <a:off x="7656897" y="1713713"/>
            <a:ext cx="4326556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Projeto Elétrico</a:t>
            </a:r>
          </a:p>
          <a:p>
            <a:pPr marL="0" indent="0"/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9"/>
          </p:nvPr>
        </p:nvSpPr>
        <p:spPr>
          <a:xfrm>
            <a:off x="7656897" y="2182412"/>
            <a:ext cx="408516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13"/>
          </p:nvPr>
        </p:nvSpPr>
        <p:spPr>
          <a:xfrm>
            <a:off x="6329212" y="3731083"/>
            <a:ext cx="1181200" cy="9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4"/>
          </p:nvPr>
        </p:nvSpPr>
        <p:spPr>
          <a:xfrm>
            <a:off x="7656897" y="3553115"/>
            <a:ext cx="3576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/>
              <a:t>Servidor Web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subTitle" idx="15"/>
          </p:nvPr>
        </p:nvSpPr>
        <p:spPr>
          <a:xfrm>
            <a:off x="7656896" y="4021813"/>
            <a:ext cx="3923915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Usar </a:t>
            </a:r>
            <a:r>
              <a:rPr lang="pt-PT" dirty="0" err="1"/>
              <a:t>Django</a:t>
            </a:r>
            <a:r>
              <a:rPr lang="pt-PT" dirty="0"/>
              <a:t> ou Node </a:t>
            </a:r>
            <a:r>
              <a:rPr lang="pt-PT" dirty="0" err="1"/>
              <a:t>Red</a:t>
            </a:r>
            <a:r>
              <a:rPr lang="pt-PT" dirty="0"/>
              <a:t>? </a:t>
            </a: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3"/>
          </p:nvPr>
        </p:nvSpPr>
        <p:spPr>
          <a:xfrm>
            <a:off x="1018803" y="3731083"/>
            <a:ext cx="1181200" cy="9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endParaRPr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Google Shape;821;p41">
            <a:extLst>
              <a:ext uri="{FF2B5EF4-FFF2-40B4-BE49-F238E27FC236}">
                <a16:creationId xmlns:a16="http://schemas.microsoft.com/office/drawing/2014/main" id="{8522C435-78C8-436A-B8B2-29149CBBD3DD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 idx="6"/>
          </p:nvPr>
        </p:nvSpPr>
        <p:spPr>
          <a:xfrm>
            <a:off x="950856" y="548781"/>
            <a:ext cx="6550412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PT" b="1"/>
              <a:t>Dúvidas e Dificuldades</a:t>
            </a:r>
            <a:endParaRPr b="1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42B81-4C52-4FC1-8CA6-5D7D12378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71" y="4899355"/>
            <a:ext cx="1427363" cy="19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821;p41">
            <a:extLst>
              <a:ext uri="{FF2B5EF4-FFF2-40B4-BE49-F238E27FC236}">
                <a16:creationId xmlns:a16="http://schemas.microsoft.com/office/drawing/2014/main" id="{3AAA7AF4-27C4-4E0D-A8D6-7DEE53C76EB7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8" name="Google Shape;738;p3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/>
              <a:t>Esquema de Princípio</a:t>
            </a:r>
            <a:endParaRPr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BC1E3E-54CF-4FCC-A0A6-90B6617EDED9}"/>
              </a:ext>
            </a:extLst>
          </p:cNvPr>
          <p:cNvSpPr/>
          <p:nvPr/>
        </p:nvSpPr>
        <p:spPr>
          <a:xfrm>
            <a:off x="3328801" y="3401012"/>
            <a:ext cx="1324947" cy="8070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PLC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6E703F3-B5B7-4452-8394-6B4E2A1A0A2F}"/>
              </a:ext>
            </a:extLst>
          </p:cNvPr>
          <p:cNvSpPr/>
          <p:nvPr/>
        </p:nvSpPr>
        <p:spPr>
          <a:xfrm>
            <a:off x="8573595" y="2988720"/>
            <a:ext cx="1869233" cy="9727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/>
              <a:t>UR10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1A0826-B541-4614-AFF7-3975E1E1C487}"/>
              </a:ext>
            </a:extLst>
          </p:cNvPr>
          <p:cNvSpPr/>
          <p:nvPr/>
        </p:nvSpPr>
        <p:spPr>
          <a:xfrm>
            <a:off x="10008209" y="5007861"/>
            <a:ext cx="1556872" cy="809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Motor </a:t>
            </a:r>
            <a:r>
              <a:rPr lang="pt-PT" b="1" dirty="0" err="1"/>
              <a:t>Nema</a:t>
            </a:r>
            <a:r>
              <a:rPr lang="pt-PT" b="1" dirty="0"/>
              <a:t> 17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181FC20-4311-4CA3-B423-A6B935727756}"/>
              </a:ext>
            </a:extLst>
          </p:cNvPr>
          <p:cNvSpPr/>
          <p:nvPr/>
        </p:nvSpPr>
        <p:spPr>
          <a:xfrm>
            <a:off x="4261024" y="5010277"/>
            <a:ext cx="1324947" cy="8070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ESP32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CF3A8A7-4316-402C-8D1C-CB29A3619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211" y="2473408"/>
            <a:ext cx="1434299" cy="1403043"/>
          </a:xfrm>
          <a:prstGeom prst="rect">
            <a:avLst/>
          </a:prstGeom>
        </p:spPr>
      </p:pic>
      <p:cxnSp>
        <p:nvCxnSpPr>
          <p:cNvPr id="26" name="Conexão: Ângulo Reto 25">
            <a:extLst>
              <a:ext uri="{FF2B5EF4-FFF2-40B4-BE49-F238E27FC236}">
                <a16:creationId xmlns:a16="http://schemas.microsoft.com/office/drawing/2014/main" id="{55B3D333-C988-460E-93AF-E6A9AA1E9E0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653748" y="3475079"/>
            <a:ext cx="3919847" cy="32948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xão reta unidirecional 39">
            <a:extLst>
              <a:ext uri="{FF2B5EF4-FFF2-40B4-BE49-F238E27FC236}">
                <a16:creationId xmlns:a16="http://schemas.microsoft.com/office/drawing/2014/main" id="{77BC407A-BD02-4C57-A20D-36C1F25CDEAE}"/>
              </a:ext>
            </a:extLst>
          </p:cNvPr>
          <p:cNvCxnSpPr>
            <a:cxnSpLocks/>
            <a:stCxn id="45" idx="3"/>
            <a:endCxn id="8" idx="1"/>
          </p:cNvCxnSpPr>
          <p:nvPr/>
        </p:nvCxnSpPr>
        <p:spPr>
          <a:xfrm flipV="1">
            <a:off x="8423243" y="5412618"/>
            <a:ext cx="1584966" cy="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111574F9-DC4D-4AF6-9FCF-2A1812CCC126}"/>
              </a:ext>
            </a:extLst>
          </p:cNvPr>
          <p:cNvSpPr/>
          <p:nvPr/>
        </p:nvSpPr>
        <p:spPr>
          <a:xfrm>
            <a:off x="7098296" y="5010277"/>
            <a:ext cx="1324947" cy="8070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DRV8825</a:t>
            </a:r>
            <a:endParaRPr lang="pt-PT" b="1" dirty="0"/>
          </a:p>
        </p:txBody>
      </p: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A6437868-98D9-4AA3-87F3-A2EDED4F651E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5585971" y="5413826"/>
            <a:ext cx="1512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818067BF-A37D-45A1-A6CB-6B51EA225D11}"/>
              </a:ext>
            </a:extLst>
          </p:cNvPr>
          <p:cNvSpPr txBox="1"/>
          <p:nvPr/>
        </p:nvSpPr>
        <p:spPr>
          <a:xfrm>
            <a:off x="5535657" y="3427572"/>
            <a:ext cx="107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Ethernet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397B6DAC-E398-445C-B819-A11A18C2BF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r="14437"/>
          <a:stretch/>
        </p:blipFill>
        <p:spPr>
          <a:xfrm>
            <a:off x="3707167" y="2413614"/>
            <a:ext cx="1040654" cy="942223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77AC9011-5998-46F1-9086-96F8F9516E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6667" r="3952" b="13957"/>
          <a:stretch/>
        </p:blipFill>
        <p:spPr>
          <a:xfrm>
            <a:off x="4371047" y="5840466"/>
            <a:ext cx="1104900" cy="834268"/>
          </a:xfrm>
          <a:prstGeom prst="rect">
            <a:avLst/>
          </a:prstGeom>
        </p:spPr>
      </p:pic>
      <p:pic>
        <p:nvPicPr>
          <p:cNvPr id="64" name="Imagem 63" descr="Uma imagem com texto, eletrónica, circuito&#10;&#10;Descrição gerada automaticamente">
            <a:extLst>
              <a:ext uri="{FF2B5EF4-FFF2-40B4-BE49-F238E27FC236}">
                <a16:creationId xmlns:a16="http://schemas.microsoft.com/office/drawing/2014/main" id="{87B02D89-1086-4481-9679-966F1AD29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96" y="5880667"/>
            <a:ext cx="1162116" cy="921066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DC3F2B6A-4509-4171-B395-C00E37CF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36" y="5570971"/>
            <a:ext cx="868448" cy="905190"/>
          </a:xfrm>
          <a:prstGeom prst="rect">
            <a:avLst/>
          </a:prstGeom>
        </p:spPr>
      </p:pic>
      <p:cxnSp>
        <p:nvCxnSpPr>
          <p:cNvPr id="72" name="Conexão reta unidirecional 71">
            <a:extLst>
              <a:ext uri="{FF2B5EF4-FFF2-40B4-BE49-F238E27FC236}">
                <a16:creationId xmlns:a16="http://schemas.microsoft.com/office/drawing/2014/main" id="{22FBE80C-9117-4B51-BA08-5AE29D7A64D0}"/>
              </a:ext>
            </a:extLst>
          </p:cNvPr>
          <p:cNvCxnSpPr>
            <a:cxnSpLocks/>
            <a:stCxn id="45" idx="1"/>
            <a:endCxn id="9" idx="3"/>
          </p:cNvCxnSpPr>
          <p:nvPr/>
        </p:nvCxnSpPr>
        <p:spPr>
          <a:xfrm flipH="1">
            <a:off x="5585971" y="5413826"/>
            <a:ext cx="1512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xão reta unidirecional 77">
            <a:extLst>
              <a:ext uri="{FF2B5EF4-FFF2-40B4-BE49-F238E27FC236}">
                <a16:creationId xmlns:a16="http://schemas.microsoft.com/office/drawing/2014/main" id="{83A533CF-1A83-4E69-89D6-EB292D8941F8}"/>
              </a:ext>
            </a:extLst>
          </p:cNvPr>
          <p:cNvCxnSpPr>
            <a:cxnSpLocks/>
            <a:stCxn id="8" idx="1"/>
            <a:endCxn id="45" idx="3"/>
          </p:cNvCxnSpPr>
          <p:nvPr/>
        </p:nvCxnSpPr>
        <p:spPr>
          <a:xfrm flipH="1">
            <a:off x="8423243" y="5412618"/>
            <a:ext cx="1584966" cy="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6A482C7C-3A63-4DA8-BEC0-B4488D49E854}"/>
              </a:ext>
            </a:extLst>
          </p:cNvPr>
          <p:cNvSpPr txBox="1"/>
          <p:nvPr/>
        </p:nvSpPr>
        <p:spPr>
          <a:xfrm>
            <a:off x="6036081" y="5074341"/>
            <a:ext cx="6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Web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7F1582AC-6C7E-4910-925D-290DBE0A1937}"/>
              </a:ext>
            </a:extLst>
          </p:cNvPr>
          <p:cNvSpPr txBox="1"/>
          <p:nvPr/>
        </p:nvSpPr>
        <p:spPr>
          <a:xfrm>
            <a:off x="8895655" y="5086375"/>
            <a:ext cx="6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Web</a:t>
            </a: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95F29BA6-7DBF-4005-BE94-90FA0160FBD3}"/>
              </a:ext>
            </a:extLst>
          </p:cNvPr>
          <p:cNvSpPr/>
          <p:nvPr/>
        </p:nvSpPr>
        <p:spPr>
          <a:xfrm>
            <a:off x="789428" y="3396681"/>
            <a:ext cx="1324947" cy="8070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PC</a:t>
            </a:r>
          </a:p>
        </p:txBody>
      </p:sp>
      <p:pic>
        <p:nvPicPr>
          <p:cNvPr id="1026" name="Picture 2" descr="PNG e SVG de computador portatil com fundo transparente para baixar.">
            <a:extLst>
              <a:ext uri="{FF2B5EF4-FFF2-40B4-BE49-F238E27FC236}">
                <a16:creationId xmlns:a16="http://schemas.microsoft.com/office/drawing/2014/main" id="{862D9B01-4163-42BA-B22D-97A72586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32" y="3811130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1" name="Conexão: Ângulo Reto 90">
            <a:extLst>
              <a:ext uri="{FF2B5EF4-FFF2-40B4-BE49-F238E27FC236}">
                <a16:creationId xmlns:a16="http://schemas.microsoft.com/office/drawing/2014/main" id="{B63818AF-D367-493B-9B0B-556877603C3C}"/>
              </a:ext>
            </a:extLst>
          </p:cNvPr>
          <p:cNvCxnSpPr>
            <a:cxnSpLocks/>
            <a:stCxn id="85" idx="0"/>
          </p:cNvCxnSpPr>
          <p:nvPr/>
        </p:nvCxnSpPr>
        <p:spPr>
          <a:xfrm rot="5400000" flipH="1" flipV="1">
            <a:off x="3367822" y="153939"/>
            <a:ext cx="1326822" cy="515866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tângulo 95">
            <a:extLst>
              <a:ext uri="{FF2B5EF4-FFF2-40B4-BE49-F238E27FC236}">
                <a16:creationId xmlns:a16="http://schemas.microsoft.com/office/drawing/2014/main" id="{D40F8AA2-84C7-431D-91F9-40D02CA71DBD}"/>
              </a:ext>
            </a:extLst>
          </p:cNvPr>
          <p:cNvSpPr/>
          <p:nvPr/>
        </p:nvSpPr>
        <p:spPr>
          <a:xfrm>
            <a:off x="6475724" y="1666310"/>
            <a:ext cx="1324947" cy="8070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Webcam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F348EB4F-6EF0-4108-B15E-3F21BDD537C2}"/>
              </a:ext>
            </a:extLst>
          </p:cNvPr>
          <p:cNvSpPr txBox="1"/>
          <p:nvPr/>
        </p:nvSpPr>
        <p:spPr>
          <a:xfrm>
            <a:off x="2184135" y="3426567"/>
            <a:ext cx="107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Ethernet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57F9F5D-AE7C-4201-9CAE-19DC8C822E67}"/>
              </a:ext>
            </a:extLst>
          </p:cNvPr>
          <p:cNvSpPr txBox="1"/>
          <p:nvPr/>
        </p:nvSpPr>
        <p:spPr>
          <a:xfrm>
            <a:off x="3432135" y="1709276"/>
            <a:ext cx="55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USB</a:t>
            </a:r>
          </a:p>
        </p:txBody>
      </p:sp>
      <p:cxnSp>
        <p:nvCxnSpPr>
          <p:cNvPr id="41" name="Conexão: Ângulo Reto 40">
            <a:extLst>
              <a:ext uri="{FF2B5EF4-FFF2-40B4-BE49-F238E27FC236}">
                <a16:creationId xmlns:a16="http://schemas.microsoft.com/office/drawing/2014/main" id="{C14C59A4-C120-4D4E-9D30-5A66EBA5364A}"/>
              </a:ext>
            </a:extLst>
          </p:cNvPr>
          <p:cNvCxnSpPr>
            <a:cxnSpLocks/>
            <a:stCxn id="4" idx="2"/>
            <a:endCxn id="9" idx="1"/>
          </p:cNvCxnSpPr>
          <p:nvPr/>
        </p:nvCxnSpPr>
        <p:spPr>
          <a:xfrm rot="16200000" flipH="1">
            <a:off x="3523291" y="4676093"/>
            <a:ext cx="1205716" cy="26974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xão: Ângulo Reto 37">
            <a:extLst>
              <a:ext uri="{FF2B5EF4-FFF2-40B4-BE49-F238E27FC236}">
                <a16:creationId xmlns:a16="http://schemas.microsoft.com/office/drawing/2014/main" id="{9C00ADDE-93D4-4387-80D8-92A600D7509B}"/>
              </a:ext>
            </a:extLst>
          </p:cNvPr>
          <p:cNvCxnSpPr>
            <a:cxnSpLocks/>
            <a:stCxn id="85" idx="3"/>
            <a:endCxn id="4" idx="1"/>
          </p:cNvCxnSpPr>
          <p:nvPr/>
        </p:nvCxnSpPr>
        <p:spPr>
          <a:xfrm>
            <a:off x="2114375" y="3800230"/>
            <a:ext cx="1214426" cy="433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E5CD31D-E396-48FC-ABD1-BF847669B23E}"/>
              </a:ext>
            </a:extLst>
          </p:cNvPr>
          <p:cNvSpPr txBox="1"/>
          <p:nvPr/>
        </p:nvSpPr>
        <p:spPr>
          <a:xfrm>
            <a:off x="3019597" y="4642579"/>
            <a:ext cx="107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Ethernet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960001" y="5908633"/>
            <a:ext cx="10272200" cy="350891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3403600" y="3258892"/>
            <a:ext cx="5657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PT" b="1"/>
              <a:t>Mecanismos e Estruturas</a:t>
            </a:r>
            <a:endParaRPr b="1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3403600" y="1844567"/>
            <a:ext cx="1231200" cy="92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endParaRPr b="1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98" name="Google Shape;298;p30"/>
          <p:cNvGrpSpPr/>
          <p:nvPr/>
        </p:nvGrpSpPr>
        <p:grpSpPr>
          <a:xfrm flipH="1">
            <a:off x="1343319" y="720282"/>
            <a:ext cx="2519023" cy="5345013"/>
            <a:chOff x="2319665" y="540000"/>
            <a:chExt cx="1892295" cy="4015184"/>
          </a:xfrm>
        </p:grpSpPr>
        <p:sp>
          <p:nvSpPr>
            <p:cNvPr id="299" name="Google Shape;299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14" name="Google Shape;314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FF0000"/>
                </a:solidFill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4" name="Google Shape;345;p30">
            <a:extLst>
              <a:ext uri="{FF2B5EF4-FFF2-40B4-BE49-F238E27FC236}">
                <a16:creationId xmlns:a16="http://schemas.microsoft.com/office/drawing/2014/main" id="{F5D180C7-F1FD-448A-B1C3-7BF9CFF2082C}"/>
              </a:ext>
            </a:extLst>
          </p:cNvPr>
          <p:cNvGrpSpPr/>
          <p:nvPr/>
        </p:nvGrpSpPr>
        <p:grpSpPr>
          <a:xfrm>
            <a:off x="8793219" y="912628"/>
            <a:ext cx="2055463" cy="5152667"/>
            <a:chOff x="3973904" y="1061474"/>
            <a:chExt cx="1391082" cy="3487186"/>
          </a:xfrm>
        </p:grpSpPr>
        <p:sp>
          <p:nvSpPr>
            <p:cNvPr id="165" name="Google Shape;346;p30">
              <a:extLst>
                <a:ext uri="{FF2B5EF4-FFF2-40B4-BE49-F238E27FC236}">
                  <a16:creationId xmlns:a16="http://schemas.microsoft.com/office/drawing/2014/main" id="{1BA5882A-D50F-40A5-A6E4-FCA17E18EB9A}"/>
                </a:ext>
              </a:extLst>
            </p:cNvPr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347;p30">
              <a:extLst>
                <a:ext uri="{FF2B5EF4-FFF2-40B4-BE49-F238E27FC236}">
                  <a16:creationId xmlns:a16="http://schemas.microsoft.com/office/drawing/2014/main" id="{A818940C-BA18-4E7E-9FE2-2BA244307B70}"/>
                </a:ext>
              </a:extLst>
            </p:cNvPr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348;p30">
              <a:extLst>
                <a:ext uri="{FF2B5EF4-FFF2-40B4-BE49-F238E27FC236}">
                  <a16:creationId xmlns:a16="http://schemas.microsoft.com/office/drawing/2014/main" id="{E7192F3F-F123-486A-868C-2370EE8BB146}"/>
                </a:ext>
              </a:extLst>
            </p:cNvPr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349;p30">
              <a:extLst>
                <a:ext uri="{FF2B5EF4-FFF2-40B4-BE49-F238E27FC236}">
                  <a16:creationId xmlns:a16="http://schemas.microsoft.com/office/drawing/2014/main" id="{8286C872-281E-46C1-8518-3ACB8F07E5E2}"/>
                </a:ext>
              </a:extLst>
            </p:cNvPr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350;p30">
              <a:extLst>
                <a:ext uri="{FF2B5EF4-FFF2-40B4-BE49-F238E27FC236}">
                  <a16:creationId xmlns:a16="http://schemas.microsoft.com/office/drawing/2014/main" id="{C87F5217-EED1-4BD7-B2DA-26645F726647}"/>
                </a:ext>
              </a:extLst>
            </p:cNvPr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351;p30">
              <a:extLst>
                <a:ext uri="{FF2B5EF4-FFF2-40B4-BE49-F238E27FC236}">
                  <a16:creationId xmlns:a16="http://schemas.microsoft.com/office/drawing/2014/main" id="{6C8C6C74-BB09-4080-A437-1A4C24D1ACF8}"/>
                </a:ext>
              </a:extLst>
            </p:cNvPr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" name="Google Shape;352;p30">
              <a:extLst>
                <a:ext uri="{FF2B5EF4-FFF2-40B4-BE49-F238E27FC236}">
                  <a16:creationId xmlns:a16="http://schemas.microsoft.com/office/drawing/2014/main" id="{C8BBE5A5-7247-4849-B10F-699E49D5167E}"/>
                </a:ext>
              </a:extLst>
            </p:cNvPr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353;p30">
              <a:extLst>
                <a:ext uri="{FF2B5EF4-FFF2-40B4-BE49-F238E27FC236}">
                  <a16:creationId xmlns:a16="http://schemas.microsoft.com/office/drawing/2014/main" id="{D2FFC348-6E93-4A7A-B887-014B9D403292}"/>
                </a:ext>
              </a:extLst>
            </p:cNvPr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354;p30">
              <a:extLst>
                <a:ext uri="{FF2B5EF4-FFF2-40B4-BE49-F238E27FC236}">
                  <a16:creationId xmlns:a16="http://schemas.microsoft.com/office/drawing/2014/main" id="{533AEB59-9DDB-4A7E-9CE5-4EB1E76ED08B}"/>
                </a:ext>
              </a:extLst>
            </p:cNvPr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355;p30">
              <a:extLst>
                <a:ext uri="{FF2B5EF4-FFF2-40B4-BE49-F238E27FC236}">
                  <a16:creationId xmlns:a16="http://schemas.microsoft.com/office/drawing/2014/main" id="{FE0C06D7-4A0D-47A5-B338-BDE726458896}"/>
                </a:ext>
              </a:extLst>
            </p:cNvPr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356;p30">
              <a:extLst>
                <a:ext uri="{FF2B5EF4-FFF2-40B4-BE49-F238E27FC236}">
                  <a16:creationId xmlns:a16="http://schemas.microsoft.com/office/drawing/2014/main" id="{6E8F3E0B-CC19-453C-AB29-4377328B4ACC}"/>
                </a:ext>
              </a:extLst>
            </p:cNvPr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357;p30">
              <a:extLst>
                <a:ext uri="{FF2B5EF4-FFF2-40B4-BE49-F238E27FC236}">
                  <a16:creationId xmlns:a16="http://schemas.microsoft.com/office/drawing/2014/main" id="{10151A0B-6E6B-482F-9932-A865F96F9276}"/>
                </a:ext>
              </a:extLst>
            </p:cNvPr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358;p30">
              <a:extLst>
                <a:ext uri="{FF2B5EF4-FFF2-40B4-BE49-F238E27FC236}">
                  <a16:creationId xmlns:a16="http://schemas.microsoft.com/office/drawing/2014/main" id="{EEEFA61C-9D9E-4DC8-AAD2-E52CDFB17527}"/>
                </a:ext>
              </a:extLst>
            </p:cNvPr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359;p30">
              <a:extLst>
                <a:ext uri="{FF2B5EF4-FFF2-40B4-BE49-F238E27FC236}">
                  <a16:creationId xmlns:a16="http://schemas.microsoft.com/office/drawing/2014/main" id="{E20B63A3-B66E-42D5-ACA3-FE2ECEBA51BB}"/>
                </a:ext>
              </a:extLst>
            </p:cNvPr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Google Shape;360;p30">
              <a:extLst>
                <a:ext uri="{FF2B5EF4-FFF2-40B4-BE49-F238E27FC236}">
                  <a16:creationId xmlns:a16="http://schemas.microsoft.com/office/drawing/2014/main" id="{5A1D3B8D-0AE4-4F09-824A-9D13C2B12773}"/>
                </a:ext>
              </a:extLst>
            </p:cNvPr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361;p30">
              <a:extLst>
                <a:ext uri="{FF2B5EF4-FFF2-40B4-BE49-F238E27FC236}">
                  <a16:creationId xmlns:a16="http://schemas.microsoft.com/office/drawing/2014/main" id="{C1F1DDAE-C971-4A8F-9E13-DC115C935A38}"/>
                </a:ext>
              </a:extLst>
            </p:cNvPr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" name="Google Shape;362;p30">
              <a:extLst>
                <a:ext uri="{FF2B5EF4-FFF2-40B4-BE49-F238E27FC236}">
                  <a16:creationId xmlns:a16="http://schemas.microsoft.com/office/drawing/2014/main" id="{29613B17-F501-4E32-9BE7-256B94E2724A}"/>
                </a:ext>
              </a:extLst>
            </p:cNvPr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363;p30">
              <a:extLst>
                <a:ext uri="{FF2B5EF4-FFF2-40B4-BE49-F238E27FC236}">
                  <a16:creationId xmlns:a16="http://schemas.microsoft.com/office/drawing/2014/main" id="{9B99A652-2162-40FA-8F2B-3C3CF9400432}"/>
                </a:ext>
              </a:extLst>
            </p:cNvPr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rgbClr val="36D6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364;p30">
              <a:extLst>
                <a:ext uri="{FF2B5EF4-FFF2-40B4-BE49-F238E27FC236}">
                  <a16:creationId xmlns:a16="http://schemas.microsoft.com/office/drawing/2014/main" id="{278513B7-4E56-43A0-B509-0DF5F8F58976}"/>
                </a:ext>
              </a:extLst>
            </p:cNvPr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365;p30">
              <a:extLst>
                <a:ext uri="{FF2B5EF4-FFF2-40B4-BE49-F238E27FC236}">
                  <a16:creationId xmlns:a16="http://schemas.microsoft.com/office/drawing/2014/main" id="{3B142351-42DF-49D4-A4FF-3AD0997365B5}"/>
                </a:ext>
              </a:extLst>
            </p:cNvPr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366;p30">
              <a:extLst>
                <a:ext uri="{FF2B5EF4-FFF2-40B4-BE49-F238E27FC236}">
                  <a16:creationId xmlns:a16="http://schemas.microsoft.com/office/drawing/2014/main" id="{8493FCA5-62D7-4C36-86B2-8682278416B3}"/>
                </a:ext>
              </a:extLst>
            </p:cNvPr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rgbClr val="36D6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Google Shape;367;p30">
              <a:extLst>
                <a:ext uri="{FF2B5EF4-FFF2-40B4-BE49-F238E27FC236}">
                  <a16:creationId xmlns:a16="http://schemas.microsoft.com/office/drawing/2014/main" id="{DB020410-8192-493F-9453-1DB7313D9387}"/>
                </a:ext>
              </a:extLst>
            </p:cNvPr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368;p30">
              <a:extLst>
                <a:ext uri="{FF2B5EF4-FFF2-40B4-BE49-F238E27FC236}">
                  <a16:creationId xmlns:a16="http://schemas.microsoft.com/office/drawing/2014/main" id="{CCD617D2-4D8F-41A7-BDE4-1841EB7987DD}"/>
                </a:ext>
              </a:extLst>
            </p:cNvPr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369;p30">
              <a:extLst>
                <a:ext uri="{FF2B5EF4-FFF2-40B4-BE49-F238E27FC236}">
                  <a16:creationId xmlns:a16="http://schemas.microsoft.com/office/drawing/2014/main" id="{5C6FC8F7-CB4C-4309-BF1C-751847ED3C67}"/>
                </a:ext>
              </a:extLst>
            </p:cNvPr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36D6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370;p30">
              <a:extLst>
                <a:ext uri="{FF2B5EF4-FFF2-40B4-BE49-F238E27FC236}">
                  <a16:creationId xmlns:a16="http://schemas.microsoft.com/office/drawing/2014/main" id="{FCBCC08E-1336-4550-9832-93E7410ECD51}"/>
                </a:ext>
              </a:extLst>
            </p:cNvPr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371;p30">
              <a:extLst>
                <a:ext uri="{FF2B5EF4-FFF2-40B4-BE49-F238E27FC236}">
                  <a16:creationId xmlns:a16="http://schemas.microsoft.com/office/drawing/2014/main" id="{D4AF777D-DFE9-4E49-B522-5BFE66543F48}"/>
                </a:ext>
              </a:extLst>
            </p:cNvPr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372;p30">
              <a:extLst>
                <a:ext uri="{FF2B5EF4-FFF2-40B4-BE49-F238E27FC236}">
                  <a16:creationId xmlns:a16="http://schemas.microsoft.com/office/drawing/2014/main" id="{CC77F63C-BF63-4D63-A83E-FC540C9C8F3C}"/>
                </a:ext>
              </a:extLst>
            </p:cNvPr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373;p30">
              <a:extLst>
                <a:ext uri="{FF2B5EF4-FFF2-40B4-BE49-F238E27FC236}">
                  <a16:creationId xmlns:a16="http://schemas.microsoft.com/office/drawing/2014/main" id="{D30F2FFA-EA68-48F9-AA8E-F48E06AAAC5F}"/>
                </a:ext>
              </a:extLst>
            </p:cNvPr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374;p30">
              <a:extLst>
                <a:ext uri="{FF2B5EF4-FFF2-40B4-BE49-F238E27FC236}">
                  <a16:creationId xmlns:a16="http://schemas.microsoft.com/office/drawing/2014/main" id="{556C268D-080F-4BA1-8E24-AF8A72E6F83B}"/>
                </a:ext>
              </a:extLst>
            </p:cNvPr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375;p30">
              <a:extLst>
                <a:ext uri="{FF2B5EF4-FFF2-40B4-BE49-F238E27FC236}">
                  <a16:creationId xmlns:a16="http://schemas.microsoft.com/office/drawing/2014/main" id="{579ED744-4311-41AB-86A0-DF660038A170}"/>
                </a:ext>
              </a:extLst>
            </p:cNvPr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376;p30">
              <a:extLst>
                <a:ext uri="{FF2B5EF4-FFF2-40B4-BE49-F238E27FC236}">
                  <a16:creationId xmlns:a16="http://schemas.microsoft.com/office/drawing/2014/main" id="{BDF6A893-59A4-4891-9B9B-132B98152CBF}"/>
                </a:ext>
              </a:extLst>
            </p:cNvPr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377;p30">
              <a:extLst>
                <a:ext uri="{FF2B5EF4-FFF2-40B4-BE49-F238E27FC236}">
                  <a16:creationId xmlns:a16="http://schemas.microsoft.com/office/drawing/2014/main" id="{1AFD3281-EEFF-4404-AC05-D73864C9BA9D}"/>
                </a:ext>
              </a:extLst>
            </p:cNvPr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378;p30">
              <a:extLst>
                <a:ext uri="{FF2B5EF4-FFF2-40B4-BE49-F238E27FC236}">
                  <a16:creationId xmlns:a16="http://schemas.microsoft.com/office/drawing/2014/main" id="{95F4A1E7-9EF9-4890-AB88-1DACAEDF1460}"/>
                </a:ext>
              </a:extLst>
            </p:cNvPr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379;p30">
              <a:extLst>
                <a:ext uri="{FF2B5EF4-FFF2-40B4-BE49-F238E27FC236}">
                  <a16:creationId xmlns:a16="http://schemas.microsoft.com/office/drawing/2014/main" id="{83875706-4FB0-4C14-844D-BAC75304E1CD}"/>
                </a:ext>
              </a:extLst>
            </p:cNvPr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380;p30">
              <a:extLst>
                <a:ext uri="{FF2B5EF4-FFF2-40B4-BE49-F238E27FC236}">
                  <a16:creationId xmlns:a16="http://schemas.microsoft.com/office/drawing/2014/main" id="{0DFF66DD-B454-4271-8D89-BB710742DF36}"/>
                </a:ext>
              </a:extLst>
            </p:cNvPr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381;p30">
              <a:extLst>
                <a:ext uri="{FF2B5EF4-FFF2-40B4-BE49-F238E27FC236}">
                  <a16:creationId xmlns:a16="http://schemas.microsoft.com/office/drawing/2014/main" id="{29CC7AD6-03D4-419A-B279-C88988B6820C}"/>
                </a:ext>
              </a:extLst>
            </p:cNvPr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382;p30">
              <a:extLst>
                <a:ext uri="{FF2B5EF4-FFF2-40B4-BE49-F238E27FC236}">
                  <a16:creationId xmlns:a16="http://schemas.microsoft.com/office/drawing/2014/main" id="{D98AA6AD-76DA-40AD-B9B4-36C5B416F996}"/>
                </a:ext>
              </a:extLst>
            </p:cNvPr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383;p30">
              <a:extLst>
                <a:ext uri="{FF2B5EF4-FFF2-40B4-BE49-F238E27FC236}">
                  <a16:creationId xmlns:a16="http://schemas.microsoft.com/office/drawing/2014/main" id="{A43E2164-9AE5-4B91-A0FD-E0D5CAD9F60F}"/>
                </a:ext>
              </a:extLst>
            </p:cNvPr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384;p30">
              <a:extLst>
                <a:ext uri="{FF2B5EF4-FFF2-40B4-BE49-F238E27FC236}">
                  <a16:creationId xmlns:a16="http://schemas.microsoft.com/office/drawing/2014/main" id="{04125BDF-ECF7-47A3-980C-516B71F3BE1E}"/>
                </a:ext>
              </a:extLst>
            </p:cNvPr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385;p30">
              <a:extLst>
                <a:ext uri="{FF2B5EF4-FFF2-40B4-BE49-F238E27FC236}">
                  <a16:creationId xmlns:a16="http://schemas.microsoft.com/office/drawing/2014/main" id="{4753C7AC-6514-4DFA-82EF-B8DD2692E9EB}"/>
                </a:ext>
              </a:extLst>
            </p:cNvPr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386;p30">
              <a:extLst>
                <a:ext uri="{FF2B5EF4-FFF2-40B4-BE49-F238E27FC236}">
                  <a16:creationId xmlns:a16="http://schemas.microsoft.com/office/drawing/2014/main" id="{856E8939-AC19-4ECA-8C58-C594E6ABAEFF}"/>
                </a:ext>
              </a:extLst>
            </p:cNvPr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387;p30">
              <a:extLst>
                <a:ext uri="{FF2B5EF4-FFF2-40B4-BE49-F238E27FC236}">
                  <a16:creationId xmlns:a16="http://schemas.microsoft.com/office/drawing/2014/main" id="{AC9E04EA-2F38-4F28-93D6-01FE0916D223}"/>
                </a:ext>
              </a:extLst>
            </p:cNvPr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388;p30">
              <a:extLst>
                <a:ext uri="{FF2B5EF4-FFF2-40B4-BE49-F238E27FC236}">
                  <a16:creationId xmlns:a16="http://schemas.microsoft.com/office/drawing/2014/main" id="{305F9EC1-78A2-4D45-A0E0-B1D8DF76CEB3}"/>
                </a:ext>
              </a:extLst>
            </p:cNvPr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389;p30">
              <a:extLst>
                <a:ext uri="{FF2B5EF4-FFF2-40B4-BE49-F238E27FC236}">
                  <a16:creationId xmlns:a16="http://schemas.microsoft.com/office/drawing/2014/main" id="{356273D3-8C08-4C9F-8C16-143E060EA889}"/>
                </a:ext>
              </a:extLst>
            </p:cNvPr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390;p30">
              <a:extLst>
                <a:ext uri="{FF2B5EF4-FFF2-40B4-BE49-F238E27FC236}">
                  <a16:creationId xmlns:a16="http://schemas.microsoft.com/office/drawing/2014/main" id="{1649DEFD-E29B-4A76-ACAD-99ACA4EEA049}"/>
                </a:ext>
              </a:extLst>
            </p:cNvPr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391;p30">
              <a:extLst>
                <a:ext uri="{FF2B5EF4-FFF2-40B4-BE49-F238E27FC236}">
                  <a16:creationId xmlns:a16="http://schemas.microsoft.com/office/drawing/2014/main" id="{0605DDFD-5F04-4262-A724-87A4FFA9CDAA}"/>
                </a:ext>
              </a:extLst>
            </p:cNvPr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392;p30">
              <a:extLst>
                <a:ext uri="{FF2B5EF4-FFF2-40B4-BE49-F238E27FC236}">
                  <a16:creationId xmlns:a16="http://schemas.microsoft.com/office/drawing/2014/main" id="{D89EB33E-C6F9-4FB3-857B-40999B9CE190}"/>
                </a:ext>
              </a:extLst>
            </p:cNvPr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393;p30">
              <a:extLst>
                <a:ext uri="{FF2B5EF4-FFF2-40B4-BE49-F238E27FC236}">
                  <a16:creationId xmlns:a16="http://schemas.microsoft.com/office/drawing/2014/main" id="{695920BF-54A7-4B89-AF2F-0046060D9D31}"/>
                </a:ext>
              </a:extLst>
            </p:cNvPr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394;p30">
              <a:extLst>
                <a:ext uri="{FF2B5EF4-FFF2-40B4-BE49-F238E27FC236}">
                  <a16:creationId xmlns:a16="http://schemas.microsoft.com/office/drawing/2014/main" id="{76FFE376-7A09-462D-B2EA-999B0B176FDA}"/>
                </a:ext>
              </a:extLst>
            </p:cNvPr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395;p30">
              <a:extLst>
                <a:ext uri="{FF2B5EF4-FFF2-40B4-BE49-F238E27FC236}">
                  <a16:creationId xmlns:a16="http://schemas.microsoft.com/office/drawing/2014/main" id="{281CB0E9-57CA-410C-90E9-3EC84F251DC6}"/>
                </a:ext>
              </a:extLst>
            </p:cNvPr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396;p30">
              <a:extLst>
                <a:ext uri="{FF2B5EF4-FFF2-40B4-BE49-F238E27FC236}">
                  <a16:creationId xmlns:a16="http://schemas.microsoft.com/office/drawing/2014/main" id="{9B5DBDF0-6FDC-4183-AD80-658D3098DF82}"/>
                </a:ext>
              </a:extLst>
            </p:cNvPr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397;p30">
              <a:extLst>
                <a:ext uri="{FF2B5EF4-FFF2-40B4-BE49-F238E27FC236}">
                  <a16:creationId xmlns:a16="http://schemas.microsoft.com/office/drawing/2014/main" id="{6AE7896D-7166-4526-B9BA-875FEAD3B92E}"/>
                </a:ext>
              </a:extLst>
            </p:cNvPr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398;p30">
              <a:extLst>
                <a:ext uri="{FF2B5EF4-FFF2-40B4-BE49-F238E27FC236}">
                  <a16:creationId xmlns:a16="http://schemas.microsoft.com/office/drawing/2014/main" id="{5DBE015D-58BB-4F2D-B592-D7090A772E4F}"/>
                </a:ext>
              </a:extLst>
            </p:cNvPr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399;p30">
              <a:extLst>
                <a:ext uri="{FF2B5EF4-FFF2-40B4-BE49-F238E27FC236}">
                  <a16:creationId xmlns:a16="http://schemas.microsoft.com/office/drawing/2014/main" id="{012B8358-0543-45E1-A78C-44CAC5EF3869}"/>
                </a:ext>
              </a:extLst>
            </p:cNvPr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400;p30">
              <a:extLst>
                <a:ext uri="{FF2B5EF4-FFF2-40B4-BE49-F238E27FC236}">
                  <a16:creationId xmlns:a16="http://schemas.microsoft.com/office/drawing/2014/main" id="{785489EF-9328-451E-A5FE-F6E800577F7C}"/>
                </a:ext>
              </a:extLst>
            </p:cNvPr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401;p30">
              <a:extLst>
                <a:ext uri="{FF2B5EF4-FFF2-40B4-BE49-F238E27FC236}">
                  <a16:creationId xmlns:a16="http://schemas.microsoft.com/office/drawing/2014/main" id="{E20231F7-74BB-4E1F-92D8-816F776C9071}"/>
                </a:ext>
              </a:extLst>
            </p:cNvPr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402;p30">
              <a:extLst>
                <a:ext uri="{FF2B5EF4-FFF2-40B4-BE49-F238E27FC236}">
                  <a16:creationId xmlns:a16="http://schemas.microsoft.com/office/drawing/2014/main" id="{D93A6DCD-A9E7-413D-89E6-7F355EB06A90}"/>
                </a:ext>
              </a:extLst>
            </p:cNvPr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403;p30">
              <a:extLst>
                <a:ext uri="{FF2B5EF4-FFF2-40B4-BE49-F238E27FC236}">
                  <a16:creationId xmlns:a16="http://schemas.microsoft.com/office/drawing/2014/main" id="{7F015F07-5FC2-4B2C-BD36-A5645821A9CA}"/>
                </a:ext>
              </a:extLst>
            </p:cNvPr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404;p30">
              <a:extLst>
                <a:ext uri="{FF2B5EF4-FFF2-40B4-BE49-F238E27FC236}">
                  <a16:creationId xmlns:a16="http://schemas.microsoft.com/office/drawing/2014/main" id="{9FDB93A4-19D3-486E-B549-8F65E86FE4BF}"/>
                </a:ext>
              </a:extLst>
            </p:cNvPr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1507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1174214" y="3325219"/>
            <a:ext cx="7001200" cy="25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pt-PT"/>
              <a:t>Alcança um raio de 1300 mm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PT"/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pt-PT"/>
              <a:t>Pode suportar até 10 Kg</a:t>
            </a:r>
          </a:p>
          <a:p>
            <a:pPr marL="342900" indent="-342900">
              <a:buClr>
                <a:schemeClr val="dk1"/>
              </a:buClr>
              <a:buSzPts val="1100"/>
            </a:pPr>
            <a:endParaRPr lang="pt-PT"/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pt-PT"/>
              <a:t>Pesa 28,9 Kg</a:t>
            </a:r>
          </a:p>
          <a:p>
            <a:pPr marL="342900" indent="-342900">
              <a:buClr>
                <a:schemeClr val="dk1"/>
              </a:buClr>
              <a:buSzPts val="1100"/>
            </a:pPr>
            <a:endParaRPr lang="pt-PT"/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pt-PT"/>
              <a:t>Possui 6 articulações móveis</a:t>
            </a:r>
            <a:endParaRPr/>
          </a:p>
        </p:txBody>
      </p:sp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B7698DAA-644E-4A5F-B890-7904F2A480F8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PT" b="1"/>
              <a:t>Robot Industrial – UR10</a:t>
            </a:r>
            <a:endParaRPr b="1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EE63C4-65A5-4497-A2A9-A32734B4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15" y="2468189"/>
            <a:ext cx="4406345" cy="43103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EA4DE4C-625C-4618-BB79-5A8DF0763A70}"/>
              </a:ext>
            </a:extLst>
          </p:cNvPr>
          <p:cNvSpPr txBox="1"/>
          <p:nvPr/>
        </p:nvSpPr>
        <p:spPr>
          <a:xfrm>
            <a:off x="1174214" y="2705881"/>
            <a:ext cx="384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/>
              <a:t>Caraterísticas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B7698DAA-644E-4A5F-B890-7904F2A480F8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PT" b="1"/>
              <a:t>Robot Industrial – UR10</a:t>
            </a:r>
            <a:endParaRPr b="1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EA4DE4C-625C-4618-BB79-5A8DF0763A70}"/>
              </a:ext>
            </a:extLst>
          </p:cNvPr>
          <p:cNvSpPr txBox="1"/>
          <p:nvPr/>
        </p:nvSpPr>
        <p:spPr>
          <a:xfrm>
            <a:off x="7490960" y="2686437"/>
            <a:ext cx="3954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/>
              <a:t>Trajetória com </a:t>
            </a:r>
            <a:r>
              <a:rPr lang="pt-PT" sz="2400" err="1"/>
              <a:t>câmera</a:t>
            </a:r>
            <a:r>
              <a:rPr lang="pt-PT" sz="2400"/>
              <a:t> comum</a:t>
            </a:r>
          </a:p>
        </p:txBody>
      </p:sp>
      <p:pic>
        <p:nvPicPr>
          <p:cNvPr id="1026" name="Picture 2" descr="Textura Da Placa Da Cortiça Imagem de Stock - Imagem de placa, textura:  114479261">
            <a:extLst>
              <a:ext uri="{FF2B5EF4-FFF2-40B4-BE49-F238E27FC236}">
                <a16:creationId xmlns:a16="http://schemas.microsoft.com/office/drawing/2014/main" id="{CBFACE4A-C318-4A40-87C0-97F93B74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163" y="3454953"/>
            <a:ext cx="3369919" cy="224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1E4816-15BE-480E-AEF4-EA60350EE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06512" y="2173020"/>
            <a:ext cx="523220" cy="48090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3433CD3-8F7C-4918-8F18-CEEB3D10C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052" y="5822346"/>
            <a:ext cx="430140" cy="43014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D258F47-7D63-4499-9484-C9FE4B45FD9C}"/>
              </a:ext>
            </a:extLst>
          </p:cNvPr>
          <p:cNvSpPr txBox="1"/>
          <p:nvPr/>
        </p:nvSpPr>
        <p:spPr>
          <a:xfrm>
            <a:off x="9147769" y="6252486"/>
            <a:ext cx="64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(0,0)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75320BB-1548-43F7-A0CF-84AAD3F07AB9}"/>
              </a:ext>
            </a:extLst>
          </p:cNvPr>
          <p:cNvSpPr txBox="1"/>
          <p:nvPr/>
        </p:nvSpPr>
        <p:spPr>
          <a:xfrm>
            <a:off x="11153082" y="4009097"/>
            <a:ext cx="116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(200,600)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5DD18F-E0F8-4566-BE69-FB4F2E5C575D}"/>
              </a:ext>
            </a:extLst>
          </p:cNvPr>
          <p:cNvSpPr txBox="1"/>
          <p:nvPr/>
        </p:nvSpPr>
        <p:spPr>
          <a:xfrm>
            <a:off x="6622359" y="4009097"/>
            <a:ext cx="116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(-200,600)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77115FA-8696-4800-99B7-8BA0280A8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56" y="1793151"/>
            <a:ext cx="1936040" cy="104624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DAE319B-ECD1-4B49-B6AC-AEB9E4C24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03" y="3197798"/>
            <a:ext cx="3143401" cy="31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70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B7698DAA-644E-4A5F-B890-7904F2A480F8}"/>
              </a:ext>
            </a:extLst>
          </p:cNvPr>
          <p:cNvSpPr/>
          <p:nvPr/>
        </p:nvSpPr>
        <p:spPr>
          <a:xfrm>
            <a:off x="950856" y="957181"/>
            <a:ext cx="7735944" cy="38638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PT" b="1" dirty="0"/>
              <a:t>Benchmarking: </a:t>
            </a:r>
            <a:r>
              <a:rPr lang="pt-PT" dirty="0"/>
              <a:t>Plataforma móvel - CNC</a:t>
            </a:r>
            <a:endParaRPr dirty="0"/>
          </a:p>
        </p:txBody>
      </p:sp>
      <p:pic>
        <p:nvPicPr>
          <p:cNvPr id="1026" name="Picture 2" descr="Low Cost 500mm Stroke Xy Motorized Linear Motion Stage For Camera Moving 3  Axis Gantry Robot - Buy Motorized Linear Stage,Xyz Axis System,Linear  Module Product on Alibaba.com">
            <a:extLst>
              <a:ext uri="{FF2B5EF4-FFF2-40B4-BE49-F238E27FC236}">
                <a16:creationId xmlns:a16="http://schemas.microsoft.com/office/drawing/2014/main" id="{596E3BF2-67E6-4EF5-AEE6-41CE32B49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0" y="1610627"/>
            <a:ext cx="2872740" cy="2872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8" name="Picture 4" descr="DIY 3D PRINTED CNC machine with NEMA 23 stepper motors PART 2 - Test  Milling operations. - YouTube">
            <a:extLst>
              <a:ext uri="{FF2B5EF4-FFF2-40B4-BE49-F238E27FC236}">
                <a16:creationId xmlns:a16="http://schemas.microsoft.com/office/drawing/2014/main" id="{1472301F-322D-4A22-A087-95AD14B91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854" y="1773980"/>
            <a:ext cx="4526280" cy="2546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F6B5315-836A-471A-8963-C7EF7BFE8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740" y="4483367"/>
            <a:ext cx="2963771" cy="2217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55354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4EA0F210441241B3532CC863148DEF" ma:contentTypeVersion="3" ma:contentTypeDescription="Criar um novo documento." ma:contentTypeScope="" ma:versionID="cba7a9647792680fed22a4132e46fc8a">
  <xsd:schema xmlns:xsd="http://www.w3.org/2001/XMLSchema" xmlns:xs="http://www.w3.org/2001/XMLSchema" xmlns:p="http://schemas.microsoft.com/office/2006/metadata/properties" xmlns:ns2="ff11083f-47b3-4491-93a4-f2f59278404a" targetNamespace="http://schemas.microsoft.com/office/2006/metadata/properties" ma:root="true" ma:fieldsID="87c78a5b80b158ebb4713fc936256bd2" ns2:_="">
    <xsd:import namespace="ff11083f-47b3-4491-93a4-f2f5927840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11083f-47b3-4491-93a4-f2f5927840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48205F-F905-4153-ADC8-CB9D47E80C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B8F360-59F7-4AD5-809E-1EFB0ABDDDF0}">
  <ds:schemaRefs>
    <ds:schemaRef ds:uri="ff11083f-47b3-4491-93a4-f2f5927840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B7B6AF0-94CA-4515-A3BF-FDCA1C151034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ff11083f-47b3-4491-93a4-f2f59278404a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1231</Words>
  <Application>Microsoft Office PowerPoint</Application>
  <PresentationFormat>Ecrã Panorâmico</PresentationFormat>
  <Paragraphs>288</Paragraphs>
  <Slides>40</Slides>
  <Notes>16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40</vt:i4>
      </vt:variant>
    </vt:vector>
  </HeadingPairs>
  <TitlesOfParts>
    <vt:vector size="53" baseType="lpstr">
      <vt:lpstr>Arial</vt:lpstr>
      <vt:lpstr>brandon-grotesque</vt:lpstr>
      <vt:lpstr>Calibri</vt:lpstr>
      <vt:lpstr>Calibri Light</vt:lpstr>
      <vt:lpstr>HK Grotesk Bold Bold</vt:lpstr>
      <vt:lpstr>HK Grotesk Light</vt:lpstr>
      <vt:lpstr>HK Grotesk Medium</vt:lpstr>
      <vt:lpstr>HK Grotesk Medium Bold</vt:lpstr>
      <vt:lpstr>Open Sans Light</vt:lpstr>
      <vt:lpstr>Palanquin Dark</vt:lpstr>
      <vt:lpstr>Poppins</vt:lpstr>
      <vt:lpstr>Poppins Black</vt:lpstr>
      <vt:lpstr>Tema do Office</vt:lpstr>
      <vt:lpstr>Apresentação Intermédia</vt:lpstr>
      <vt:lpstr>Objetivo</vt:lpstr>
      <vt:lpstr>Mas como?!</vt:lpstr>
      <vt:lpstr>5</vt:lpstr>
      <vt:lpstr>Esquema de Princípio</vt:lpstr>
      <vt:lpstr>Mecanismos e Estruturas</vt:lpstr>
      <vt:lpstr>Robot Industrial – UR10</vt:lpstr>
      <vt:lpstr>Robot Industrial – UR10</vt:lpstr>
      <vt:lpstr>Benchmarking: Plataforma móvel - CNC</vt:lpstr>
      <vt:lpstr>Apresentação do PowerPoint</vt:lpstr>
      <vt:lpstr>Apresentação do PowerPoint</vt:lpstr>
      <vt:lpstr>PLC</vt:lpstr>
      <vt:lpstr>Apresentação do PowerPoint</vt:lpstr>
      <vt:lpstr>Apresentação do PowerPoint</vt:lpstr>
      <vt:lpstr>Apresentação do PowerPoint</vt:lpstr>
      <vt:lpstr>Apresentação do PowerPoint</vt:lpstr>
      <vt:lpstr>Componentes e Ligações</vt:lpstr>
      <vt:lpstr>Motor de passo – Nema 17</vt:lpstr>
      <vt:lpstr>Driver- DRV8825</vt:lpstr>
      <vt:lpstr>Microstep</vt:lpstr>
      <vt:lpstr>ESP32</vt:lpstr>
      <vt:lpstr>Montagem</vt:lpstr>
      <vt:lpstr>Programação Python</vt:lpstr>
      <vt:lpstr>Programação Python</vt:lpstr>
      <vt:lpstr>Rastreabilidade</vt:lpstr>
      <vt:lpstr>Variáveis a rastrear</vt:lpstr>
      <vt:lpstr>Esquema para a base de dados</vt:lpstr>
      <vt:lpstr>MySQL</vt:lpstr>
      <vt:lpstr>Mosquitto (MQTT)</vt:lpstr>
      <vt:lpstr>Algoritmo de Visão</vt:lpstr>
      <vt:lpstr>Deteção de objetos</vt:lpstr>
      <vt:lpstr>Métodos e Fundamentos</vt:lpstr>
      <vt:lpstr>Algoritmo</vt:lpstr>
      <vt:lpstr>Principais pontos em Python</vt:lpstr>
      <vt:lpstr>Principais pontos em Python</vt:lpstr>
      <vt:lpstr>Organização dos dados</vt:lpstr>
      <vt:lpstr>Resultados</vt:lpstr>
      <vt:lpstr>Esquema Elétrico</vt:lpstr>
      <vt:lpstr>1</vt:lpstr>
      <vt:lpstr>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Intermédia</dc:title>
  <dc:creator>Rodrigo Domingues</dc:creator>
  <cp:lastModifiedBy>Rodrigo Domingues</cp:lastModifiedBy>
  <cp:revision>32</cp:revision>
  <dcterms:created xsi:type="dcterms:W3CDTF">2022-05-09T20:58:36Z</dcterms:created>
  <dcterms:modified xsi:type="dcterms:W3CDTF">2022-05-13T17:20:21Z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0x0101004D4EA0F210441241B3532CC863148DEF</vt:lpwstr>
  </property>
</Properties>
</file>